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presus de orice,</a:t>
            </a:r>
            <a:br/>
            <a:r>
              <a:t>de credinţă, de-avânt,</a:t>
            </a:r>
            <a:br/>
            <a:r>
              <a:t>de-orice dar care biruie firea,</a:t>
            </a:r>
            <a:br/>
            <a:r>
              <a:t>mai presus de minuni,</a:t>
            </a:r>
            <a:br/>
            <a:r>
              <a:t>de tării, de cununi,</a:t>
            </a:r>
            <a:br/>
            <a:r>
              <a:t>mai presus de orice e iubirea,</a:t>
            </a:r>
            <a:br/>
            <a:r>
              <a:t>mai presus de minuni,</a:t>
            </a:r>
            <a:br/>
            <a:r>
              <a:t>de tării, de cununi,</a:t>
            </a:r>
            <a:br/>
            <a:r>
              <a:t>mai presus de orice e iubirea!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credinţă răstorni</a:t>
            </a:r>
            <a:br/>
            <a:r>
              <a:t>munţi înalţi şi cetăţi,</a:t>
            </a:r>
            <a:br/>
            <a:r>
              <a:t>și-ţi arunci peste veacuri privirea,</a:t>
            </a:r>
            <a:br/>
            <a:r>
              <a:t>dar în cele cereşti</a:t>
            </a:r>
            <a:br/>
            <a:r>
              <a:t>eşti atât cât iubeşti,</a:t>
            </a:r>
            <a:br/>
            <a:r>
              <a:t>mai presus de orice e iubirea,</a:t>
            </a:r>
            <a:br/>
            <a:r>
              <a:t>dar în cele cereşti</a:t>
            </a:r>
            <a:br/>
            <a:r>
              <a:t>eşti atât cât iubeşti,</a:t>
            </a:r>
            <a:br/>
            <a:r>
              <a:t>mai presus de orice e iubirea!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Dumnezeu e măreţ,</a:t>
            </a:r>
            <a:br/>
            <a:r>
              <a:t>gem în cale-I furtuni,</a:t>
            </a:r>
            <a:br/>
            <a:r>
              <a:t>se cutremură toată zidirea,</a:t>
            </a:r>
            <a:br/>
            <a:r>
              <a:t>dar în susurul blând</a:t>
            </a:r>
            <a:br/>
            <a:r>
              <a:t>Îl auzi murmurând:</a:t>
            </a:r>
            <a:br/>
            <a:r>
              <a:t>mai presus de orice e iubirea,</a:t>
            </a:r>
            <a:br/>
            <a:r>
              <a:t>dar în susurul blând</a:t>
            </a:r>
            <a:br/>
            <a:r>
              <a:t>Îl auzi murmurând:</a:t>
            </a:r>
            <a:br/>
            <a:r>
              <a:t>mai presus de orice e iubirea!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Pregătiţi-vă stânci</a:t>
            </a:r>
            <a:br/>
            <a:r>
              <a:t>pentru Templul Etern!</a:t>
            </a:r>
            <a:br/>
            <a:r>
              <a:t>Orice piatră îşi are menirea.</a:t>
            </a:r>
            <a:br/>
            <a:r>
              <a:t>Chiar pământu-i primit,</a:t>
            </a:r>
            <a:br/>
            <a:r>
              <a:t>căci Isus l-a sfințit</a:t>
            </a:r>
            <a:br/>
            <a:r>
              <a:t>când a scris pe pământ ce-i iubirea,</a:t>
            </a:r>
            <a:br/>
            <a:r>
              <a:t>chiar pământu-i primit,</a:t>
            </a:r>
            <a:br/>
            <a:r>
              <a:t>căci Isus l­-a sfințit</a:t>
            </a:r>
            <a:br/>
            <a:r>
              <a:t>când a scris pe pământ ce-i iubirea!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