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Mari şi minunate-s lucrările Tale,</a:t>
            </a:r>
            <a:br/>
            <a:r>
              <a:t>Doamne Dumnezeule, Atotputernice!</a:t>
            </a:r>
            <a:br/>
            <a:r>
              <a:t>Drepte-adevărate sunt căile Tale,</a:t>
            </a:r>
            <a:br/>
            <a:r>
              <a:t>Doamne, Împărate al neamurilor!</a:t>
            </a:r>
            <a:br/>
            <a:r>
              <a:t>Cine nu se va teme şi cine nu-Ţi va slăvi Numele?</a:t>
            </a:r>
            <a:br/>
            <a:r>
              <a:t>Că numai Tu eşti sfânt, Doamne, mare şi minunat!</a:t>
            </a:r>
            <a:br/>
            <a:r>
              <a:t>Toate popoarele vor veni şi ʼnaintea Ta se vor închina,</a:t>
            </a:r>
            <a:br/>
            <a:r>
              <a:t>că dreptele Tale judecăţi Tu le-ai arătat.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