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Multă vreme eu am rătăcit,</a:t>
            </a:r>
            <a:br/>
            <a:r>
              <a:t>neştiind că Domnul m-a iubit,</a:t>
            </a:r>
            <a:br/>
            <a:r>
              <a:t>pentru mine că S-a răstignit</a:t>
            </a:r>
            <a:br/>
            <a:r>
              <a:t>pe Golgota.</a:t>
            </a:r>
            <a:br/>
            <a:r>
              <a:t>Sus, pe cruce al Său sânge-a curs,</a:t>
            </a:r>
            <a:br/>
            <a:r>
              <a:t>trupul, inima I s-au străpuns!</a:t>
            </a:r>
            <a:br/>
            <a:r>
              <a:t>Chiar şi pentru-al meu păcat muri</a:t>
            </a:r>
            <a:br/>
            <a:r>
              <a:t>pe Golgota.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Cuvântul Domnului cunosc</a:t>
            </a:r>
            <a:br/>
            <a:r>
              <a:t>astăzi că eu sunt un păcătos</a:t>
            </a:r>
            <a:br/>
            <a:r>
              <a:t>și în locul meu muri Hristos</a:t>
            </a:r>
            <a:br/>
            <a:r>
              <a:t>pe Golgota.</a:t>
            </a:r>
            <a:br/>
            <a:r>
              <a:t>Sus, pe cruce al Său sânge-a curs,</a:t>
            </a:r>
            <a:br/>
            <a:r>
              <a:t>trupul, inima I s-au străpuns!</a:t>
            </a:r>
            <a:br/>
            <a:r>
              <a:t>Chiar şi pentru-al meu păcat muri</a:t>
            </a:r>
            <a:br/>
            <a:r>
              <a:t>pe Golgota.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Am venit la El şi m-a iertat,</a:t>
            </a:r>
            <a:br/>
            <a:r>
              <a:t>multe binecuvântări mi-a dat,</a:t>
            </a:r>
            <a:br/>
            <a:r>
              <a:t>m-a făcut copilul Său bogat</a:t>
            </a:r>
            <a:br/>
            <a:r>
              <a:t>pe Golgota.</a:t>
            </a:r>
            <a:br/>
            <a:r>
              <a:t>Sus, pe cruce al Său sânge-a curs,</a:t>
            </a:r>
            <a:br/>
            <a:r>
              <a:t>trupul, inima I s-au străpuns!</a:t>
            </a:r>
            <a:br/>
            <a:r>
              <a:t>Chiar şi pentru-al meu păcat muri</a:t>
            </a:r>
            <a:br/>
            <a:r>
              <a:t>pe Golgota.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