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N-am să uit, Isuse, Doamne, niciodată</a:t>
            </a:r>
            <a:br/>
            <a:r>
              <a:t>din ce greu, prin ce minune m-ai scăpat,</a:t>
            </a:r>
            <a:br/>
            <a:r>
              <a:t>n-am să uit iubirea Ta nemăsurată,</a:t>
            </a:r>
            <a:br/>
            <a:r>
              <a:t>dragostea şi mila Ta cea minunată,</a:t>
            </a:r>
            <a:br/>
            <a:r>
              <a:t>c-am fost mort, şi dintre morţi m-ai înviat,</a:t>
            </a:r>
            <a:br/>
            <a:r>
              <a:t>dintre morţi m-ai înviat.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N-am să uit cum când durerea era mare</a:t>
            </a:r>
            <a:br/>
            <a:r>
              <a:t>și-am strigat să nu mă laşi că nu mai pot,</a:t>
            </a:r>
            <a:br/>
            <a:r>
              <a:t>n-am să uit cum mi-ai răspuns, cu ce-ndurare,</a:t>
            </a:r>
            <a:br/>
            <a:r>
              <a:t>cum în noaptea cea mai neagră de-ntristare</a:t>
            </a:r>
            <a:br/>
            <a:r>
              <a:t>mi-ai umplut de strălucire cerul tot,</a:t>
            </a:r>
            <a:br/>
            <a:r>
              <a:t>strălucire cerul tot.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Astăzi am, Isuse, Doamne-o primăvară,</a:t>
            </a:r>
            <a:br/>
            <a:r>
              <a:t>fără nori şi fără plâns şi fără chin.</a:t>
            </a:r>
            <a:br/>
            <a:r>
              <a:t>Şi-Ţi aduc a mulţumirii floare rară,</a:t>
            </a:r>
            <a:br/>
            <a:r>
              <a:t>revărsând întreaga inimii comoară</a:t>
            </a:r>
            <a:br/>
            <a:r>
              <a:t>din potirul sfânt al rugăciunii, plin,</a:t>
            </a:r>
            <a:br/>
            <a:r>
              <a:t>sfânt al rugăciunii, plin.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