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 va fi o veste mai frumoasă</a:t>
            </a:r>
            <a:br/>
            <a:r>
              <a:t>ca salvarea dată prin Isus,</a:t>
            </a:r>
            <a:br/>
            <a:r>
              <a:t>nici iubire care să jertfească</a:t>
            </a:r>
            <a:br/>
            <a:r>
              <a:t>pentru noi, cât a jertfit Isus.</a:t>
            </a:r>
            <a:br/>
            <a:r>
              <a:t>Dragostea Lui e darul cel mai minunat!</a:t>
            </a:r>
            <a:br/>
            <a:r>
              <a:t>Minunat, minunat! O,</a:t>
            </a:r>
            <a:br/>
            <a:r>
              <a:t>Dragostea Lui e darul cel mai minunat,</a:t>
            </a:r>
            <a:br/>
            <a:r>
              <a:t>minunat şi pentru noi!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Zilnic mă-nconjoară cu-ndurare,</a:t>
            </a:r>
            <a:br/>
            <a:r>
              <a:t>văd la orice pas cât e de bun.</a:t>
            </a:r>
            <a:br/>
            <a:r>
              <a:t>El mi-a dat pe veci răscumpărare, pot şi eu voios acum să spun:</a:t>
            </a:r>
            <a:br/>
            <a:r>
              <a:t>Dragostea Lui e darul cel mai minunat!</a:t>
            </a:r>
            <a:br/>
            <a:r>
              <a:t>Minunat, minunat! O,</a:t>
            </a:r>
            <a:br/>
            <a:r>
              <a:t>Dragostea Lui e darul cel mai minunat,</a:t>
            </a:r>
            <a:br/>
            <a:r>
              <a:t>minunat şi pentru noi!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vom înţelege niciodată</a:t>
            </a:r>
            <a:br/>
            <a:r>
              <a:t>ce măreaţă e iubirea Sa,</a:t>
            </a:r>
            <a:br/>
            <a:r>
              <a:t>și atunci, în slava nevisată,</a:t>
            </a:r>
            <a:br/>
            <a:r>
              <a:t>tot iubirea Lui o vom cânta!</a:t>
            </a:r>
            <a:br/>
            <a:r>
              <a:t>Dragostea Lui e darul cel mai minunat!</a:t>
            </a:r>
            <a:br/>
            <a:r>
              <a:t>Minunat, minunat! O,</a:t>
            </a:r>
            <a:br/>
            <a:r>
              <a:t>Dragostea Lui e darul cel mai minunat,</a:t>
            </a:r>
            <a:br/>
            <a:r>
              <a:t>minunat şi pentru noi!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