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țara mea, o, Paradis,</a:t>
            </a:r>
            <a:br/>
            <a:r>
              <a:t>spre tine-alerg luptând mereu,</a:t>
            </a:r>
            <a:br/>
            <a:r>
              <a:t>privirea Ta, o, dulce vis,</a:t>
            </a:r>
            <a:br/>
            <a:r>
              <a:t>îmi face-uşor drumul cel greu!</a:t>
            </a:r>
            <a:br/>
            <a:r>
              <a:t>O, țara mea, o, scump cămin,</a:t>
            </a:r>
            <a:br/>
            <a:r>
              <a:t>acolo totul e senin!</a:t>
            </a:r>
            <a:br/>
            <a:r>
              <a:t>Cu Domnul meu curând voi fi,</a:t>
            </a:r>
            <a:br/>
            <a:r>
              <a:t>Isus în rai mă va-nsoţi,</a:t>
            </a:r>
            <a:br/>
            <a:r>
              <a:t>cu Domnul meu curând voi fi,</a:t>
            </a:r>
            <a:br/>
            <a:r>
              <a:t>Isus în rai mă va-nsoţi!</a:t>
            </a:r>
            <a:br/>
            <a:r>
              <a:t>Isus, al meu Stăpân iubit,</a:t>
            </a:r>
            <a:br/>
            <a:r>
              <a:t>Domneşte-acolo ca-Mpărat,</a:t>
            </a:r>
            <a:br/>
            <a:r>
              <a:t>de-ai Săi aleşi El e slăvit,</a:t>
            </a:r>
            <a:br/>
            <a:r>
              <a:t>de oşti cereşti e-nconjurat!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țara mea, o, scump cămin,</a:t>
            </a:r>
            <a:br/>
            <a:r>
              <a:t>acolo totul e senin!</a:t>
            </a:r>
            <a:br/>
            <a:r>
              <a:t>Cu Domnul meu curând voi fi,</a:t>
            </a:r>
            <a:br/>
            <a:r>
              <a:t>Isus în rai mă va-nsoţi,</a:t>
            </a:r>
            <a:br/>
            <a:r>
              <a:t>cu Domnul meu curând voi fi,</a:t>
            </a:r>
            <a:br/>
            <a:r>
              <a:t>Isus în rai mă va-nsoţi!</a:t>
            </a:r>
            <a:br/>
            <a:r>
              <a:t>Acolo nu-i nici plâns, nici chin,</a:t>
            </a:r>
            <a:br/>
            <a:r>
              <a:t>nici lacrimi, moarte, nici păcat;</a:t>
            </a:r>
            <a:br/>
            <a:r>
              <a:t>și-n Tine Harul cel divin</a:t>
            </a:r>
            <a:br/>
            <a:r>
              <a:t>un loc mi-a dat, ce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țara mea, o, scump cămin,</a:t>
            </a:r>
            <a:br/>
            <a:r>
              <a:t>acolo totul e senin!</a:t>
            </a:r>
            <a:br/>
            <a:r>
              <a:t>Cu Domnul meu curând voi fi,</a:t>
            </a:r>
            <a:br/>
            <a:r>
              <a:t>Isus în rai mă va-nsoţi,</a:t>
            </a:r>
            <a:br/>
            <a:r>
              <a:t>cu Domnul meu curând voi fi,</a:t>
            </a:r>
            <a:br/>
            <a:r>
              <a:t>Isus în rai mă va-nsoţi!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