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Adevărule frumos,</a:t>
            </a:r>
            <a:br/>
            <a:r>
              <a:t>eşti Însuşi Dumnezeu,</a:t>
            </a:r>
            <a:br/>
            <a:r>
              <a:t>eşti Însuşi Domnul meu Hristos,</a:t>
            </a:r>
            <a:br/>
            <a:r>
              <a:t>eşti El, ești El mereu.</a:t>
            </a:r>
            <a:br/>
            <a:r>
              <a:t>O, Adevăr, o, Dumnezeu,</a:t>
            </a:r>
            <a:br/>
            <a:r>
              <a:t>în Tine vreau să fiu mereu!</a:t>
            </a:r>
            <a:br/>
            <a:r>
              <a:t>Să nu mai fiu şi Tu şi eu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El, deplin Tu mi Te-ai dat</a:t>
            </a:r>
            <a:br/>
            <a:r>
              <a:t>şi astăzi eşti al meu;</a:t>
            </a:r>
            <a:br/>
            <a:r>
              <a:t>în El, întreg eşti întrupat,</a:t>
            </a:r>
            <a:br/>
            <a:r>
              <a:t>eşti El, eşti El mereu.</a:t>
            </a:r>
            <a:br/>
            <a:r>
              <a:t>O, Adevăr, o, Dumnezeu,</a:t>
            </a:r>
            <a:br/>
            <a:r>
              <a:t>în Tine vreau să fiu mereu!</a:t>
            </a:r>
            <a:br/>
            <a:r>
              <a:t>Să nu mai fiu şi Tu şi eu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Adevăr Tu mă doreşti,</a:t>
            </a:r>
            <a:br/>
            <a:r>
              <a:t>să fiu deplin şi eu;</a:t>
            </a:r>
            <a:br/>
            <a:r>
              <a:t>căci Adevăr de-a pururi eşti,</a:t>
            </a:r>
            <a:br/>
            <a:r>
              <a:t>doar Tu, doar Tu mereu.</a:t>
            </a:r>
            <a:br/>
            <a:r>
              <a:t>O, Adevăr, o, Dumnezeu,</a:t>
            </a:r>
            <a:br/>
            <a:r>
              <a:t>în Tine vreau să fiu mereu!</a:t>
            </a:r>
            <a:br/>
            <a:r>
              <a:t>Să nu mai fiu şi Tu şi eu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Cât timp în lume noi vom fi</a:t>
            </a:r>
            <a:br/>
            <a:r>
              <a:t>un Tu şi-un eu mereu,</a:t>
            </a:r>
            <a:br/>
            <a:r>
              <a:t>Tu, Adevăr, vei străluci,</a:t>
            </a:r>
            <a:br/>
            <a:r>
              <a:t>minciună voi fi eu.</a:t>
            </a:r>
            <a:br/>
            <a:r>
              <a:t>O, Adevăr, o, Dumnezeu,</a:t>
            </a:r>
            <a:br/>
            <a:r>
              <a:t>în Tine vreau să fiu mereu!</a:t>
            </a:r>
            <a:br/>
            <a:r>
              <a:t>Să nu mai fiu şi Tu şi eu</a:t>
            </a:r>
            <a:br/>
            <a:r>
              <a:t>ci numai Tu, Tu, Domnul meu!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Adevăr, atâta-mi ceri:</a:t>
            </a:r>
            <a:br/>
            <a:r>
              <a:t>să nu fim Tu şi eu</a:t>
            </a:r>
            <a:br/>
            <a:r>
              <a:t>ci-o singură fiinţă vrei:</a:t>
            </a:r>
            <a:br/>
            <a:r>
              <a:t>Tu-eu, eu-Tu, mereu!</a:t>
            </a:r>
            <a:br/>
            <a:r>
              <a:t>O, Adevăr, o, Dumnezeu,</a:t>
            </a:r>
            <a:br/>
            <a:r>
              <a:t>în Tine vreau să fiu mereu!</a:t>
            </a:r>
            <a:br/>
            <a:r>
              <a:t>Să nu mai fiu şi Tu şi eu</a:t>
            </a:r>
            <a:br/>
            <a:r>
              <a:t>ci numai Tu, Tu, Domnul meu!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