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Dătătorul vieţii,</a:t>
            </a:r>
            <a:br/>
            <a:r>
              <a:t>eu la picioare Îţi stau,</a:t>
            </a:r>
            <a:br/>
            <a:r>
              <a:t>cum sta odată Maria</a:t>
            </a:r>
            <a:br/>
            <a:r>
              <a:t>Cuvântul Tău ascultând,</a:t>
            </a:r>
            <a:br/>
            <a:r>
              <a:t>când cufundată în Tine,</a:t>
            </a:r>
            <a:br/>
            <a:r>
              <a:t>de Tine se minuna.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 Tău sunt în întregime,</a:t>
            </a:r>
            <a:br/>
            <a:r>
              <a:t>căci pentru mine Te-ai dat.</a:t>
            </a:r>
            <a:br/>
            <a:r>
              <a:t>Tu m-ai iubit pân' la moarte:</a:t>
            </a:r>
            <a:br/>
            <a:r>
              <a:t>pe cruce-ai fost răstignit,</a:t>
            </a:r>
            <a:br/>
            <a:r>
              <a:t>ca să ne scapi din robie,</a:t>
            </a:r>
            <a:br/>
            <a:r>
              <a:t>din mâna celui viclean.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Cum apăsat-au pe Tine,</a:t>
            </a:r>
            <a:br/>
            <a:r>
              <a:t>în noaptea neagră de-atunci,</a:t>
            </a:r>
            <a:br/>
            <a:r>
              <a:t>chinul, durerea şi groaza</a:t>
            </a:r>
            <a:br/>
            <a:r>
              <a:t>păcatului nostru greu!</a:t>
            </a:r>
            <a:br/>
            <a:r>
              <a:t>Azi, însă, chinul trecut-a</a:t>
            </a:r>
            <a:br/>
            <a:r>
              <a:t>și-odihnă deplin-avem.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spre-al meu suflet Te pleacă.</a:t>
            </a:r>
            <a:br/>
            <a:r>
              <a:t>De Tine eu lipsă am!</a:t>
            </a:r>
            <a:br/>
            <a:r>
              <a:t>Te cere-ntreaga-mi fiinţă,</a:t>
            </a:r>
            <a:br/>
            <a:r>
              <a:t>să fiu al Tău eu aş vrea.</a:t>
            </a:r>
            <a:br/>
            <a:r>
              <a:t>Pace revarsă în mine,</a:t>
            </a:r>
            <a:br/>
            <a:r>
              <a:t>insuflă-mi iubirea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