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Doamne-aşterne slava Ta</a:t>
            </a:r>
            <a:br/>
            <a:r>
              <a:t>în templul vieţii mele,</a:t>
            </a:r>
            <a:br/>
            <a:r>
              <a:t>și mistuie tot ce e rău</a:t>
            </a:r>
            <a:br/>
            <a:r>
              <a:t>și iartă-mi păcatele grele.</a:t>
            </a:r>
            <a:br/>
            <a:r>
              <a:t>Curat şi sfânt, smerit şi blând</a:t>
            </a:r>
            <a:br/>
            <a:r>
              <a:t>să umblu pe-a Ta cale,</a:t>
            </a:r>
            <a:br/>
            <a:r>
              <a:t>și-n umilinţă eu să port</a:t>
            </a:r>
            <a:br/>
            <a:r>
              <a:t>povara slavei Tale.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Domnul sfânt trăieşte-n noi,</a:t>
            </a:r>
            <a:br/>
            <a:r>
              <a:t>ce bucurie-adâncă,</a:t>
            </a:r>
            <a:br/>
            <a:r>
              <a:t>și ce minune-n cort de lut</a:t>
            </a:r>
            <a:br/>
            <a:r>
              <a:t>eternul să pătrundă.</a:t>
            </a:r>
            <a:br/>
            <a:r>
              <a:t>Şi cum aş vrea, Stăpâne drag,</a:t>
            </a:r>
            <a:br/>
            <a:r>
              <a:t>să ai în al meu suflet</a:t>
            </a:r>
            <a:br/>
            <a:r>
              <a:t>un templu scump, împodobit</a:t>
            </a:r>
            <a:br/>
            <a:r>
              <a:t>cu lacrimi şi laude sfinte.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