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O, ce har e să te-ncrezi</a:t>
            </a:r>
            <a:br/>
            <a:r>
              <a:t>în Isus, ce de sus</a:t>
            </a:r>
            <a:br/>
            <a:r>
              <a:t>mântuire a adus orişicui!</a:t>
            </a:r>
            <a:br/>
            <a:r>
              <a:t>Biruinţe, bucurii</a:t>
            </a:r>
            <a:br/>
            <a:r>
              <a:t>sau dureri să-I spui Lui</a:t>
            </a:r>
            <a:br/>
            <a:r>
              <a:t>și necazuri sau nevoi, orişice!</a:t>
            </a:r>
            <a:br/>
            <a:r>
              <a:t>E-ndurare de nespus</a:t>
            </a:r>
            <a:br/>
            <a:r>
              <a:t>să cunoşti iubirea Sa,</a:t>
            </a:r>
            <a:br/>
            <a:r>
              <a:t>să crezi din inima ta</a:t>
            </a:r>
            <a:br/>
            <a:r>
              <a:t>în Isus!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O, ce har să-L ai pe El,</a:t>
            </a:r>
            <a:br/>
            <a:r>
              <a:t>să-L cunoşti, să-L iubeşti,</a:t>
            </a:r>
            <a:br/>
            <a:r>
              <a:t>Harul vieţii lui Isus să vesteşti!</a:t>
            </a:r>
            <a:br/>
            <a:r>
              <a:t>Prin puterea lui Isus,</a:t>
            </a:r>
            <a:br/>
            <a:r>
              <a:t>pentru El să trăieşti;</a:t>
            </a:r>
            <a:br/>
            <a:r>
              <a:t>să domnească-n viaţa ta Pacea Sa!</a:t>
            </a:r>
            <a:br/>
            <a:r>
              <a:t>E-ndurare de nespus</a:t>
            </a:r>
            <a:br/>
            <a:r>
              <a:t>să cunoşti iubirea Sa,</a:t>
            </a:r>
            <a:br/>
            <a:r>
              <a:t>să crezi din inima ta</a:t>
            </a:r>
            <a:br/>
            <a:r>
              <a:t>în Isus!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O, ce har e să-L asculţi</a:t>
            </a:r>
            <a:br/>
            <a:r>
              <a:t>pe Isus orişicând:</a:t>
            </a:r>
            <a:br/>
            <a:r>
              <a:t>și în fapte, şi-n cuvânt şi în gând!</a:t>
            </a:r>
            <a:br/>
            <a:r>
              <a:t>Prin umblarea sfânt-a ta</a:t>
            </a:r>
            <a:br/>
            <a:r>
              <a:t>să-L cinsteşti, să-L măreşti</a:t>
            </a:r>
            <a:br/>
            <a:r>
              <a:t>și-n Isus noi bogăţii să găseşti!</a:t>
            </a:r>
            <a:br/>
            <a:r>
              <a:t>E-ndurare de nespus</a:t>
            </a:r>
            <a:br/>
            <a:r>
              <a:t>să cunoşti iubirea Sa,</a:t>
            </a:r>
            <a:br/>
            <a:r>
              <a:t>să crezi din inima ta</a:t>
            </a:r>
            <a:br/>
            <a:r>
              <a:t>în Isus!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O, ce har că în curând</a:t>
            </a:r>
            <a:br/>
            <a:r>
              <a:t>El pe nori va veni</a:t>
            </a:r>
            <a:br/>
            <a:r>
              <a:t>și în cer pe toţi ai Săi va răpi!</a:t>
            </a:r>
            <a:br/>
            <a:r>
              <a:t>Frumuseţea-I de nespus</a:t>
            </a:r>
            <a:br/>
            <a:r>
              <a:t>vom privi, vom mări</a:t>
            </a:r>
            <a:br/>
            <a:r>
              <a:t>și cu Domnu-n veşnicii vom domni!</a:t>
            </a:r>
            <a:br/>
            <a:r>
              <a:t>E-ndurare de nespus</a:t>
            </a:r>
            <a:br/>
            <a:r>
              <a:t>să cunoşti iubirea Sa,</a:t>
            </a:r>
            <a:br/>
            <a:r>
              <a:t>să crezi din inima ta</a:t>
            </a:r>
            <a:br/>
            <a:r>
              <a:t>în Isus!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