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ce minunat! O, ce glorios!</a:t>
            </a:r>
            <a:br/>
            <a:r>
              <a:t>Pe pământ S-a născut Hristos!</a:t>
            </a:r>
            <a:br/>
            <a:r>
              <a:t>Tot cerul cântă în noaptea sfântă:</a:t>
            </a:r>
            <a:br/>
            <a:r>
              <a:t> Slavă, slavă-n veci lui Dumnezeu!"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O, ce minunat! O, ce glorios!</a:t>
            </a:r>
            <a:br/>
            <a:r>
              <a:t>Pe pământ S-a născut Hristos!</a:t>
            </a:r>
            <a:br/>
            <a:r>
              <a:t>Tainic răsună vestea cea bună:</a:t>
            </a:r>
            <a:br/>
            <a:r>
              <a:t> Slavă, slavă-n veci lui Dumnezeu!"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O, ce minunat! O, ce glorios!</a:t>
            </a:r>
            <a:br/>
            <a:r>
              <a:t>Pe pământ S-a născut Hristos!</a:t>
            </a:r>
            <a:br/>
            <a:r>
              <a:t>El dă iertare și împăcare:</a:t>
            </a:r>
            <a:br/>
            <a:r>
              <a:t> Slavă, slavă-n veci lui Dumnezeu!"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