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mulţimi aleargă la pierzare,</a:t>
            </a:r>
            <a:br/>
            <a:r>
              <a:t>în întuneric mor atâţia fraţi!</a:t>
            </a:r>
            <a:br/>
            <a:r>
              <a:t>Cine le va vesti despre salvare?</a:t>
            </a:r>
            <a:br/>
            <a:r>
              <a:t>Preţul oricât de scump ar fi, să-l daţi!</a:t>
            </a:r>
            <a:br/>
            <a:r>
              <a:t>Toată puterea Mi s-a dat,</a:t>
            </a:r>
            <a:br/>
            <a:r>
              <a:t>toată puterea Mi s-a dat,</a:t>
            </a:r>
            <a:br/>
            <a:r>
              <a:t>mergeţi, duceţi mântuirea tuturor,</a:t>
            </a:r>
            <a:br/>
            <a:r>
              <a:t>sunt cu voi, deci să nu vă temeţi!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Iată 'nainte porţile deschise,</a:t>
            </a:r>
            <a:br/>
            <a:r>
              <a:t>voi, cei salvaţi, uniţi-vă acum;</a:t>
            </a:r>
            <a:br/>
            <a:r>
              <a:t>și răspândiţi cu inimile-aprinse</a:t>
            </a:r>
            <a:br/>
            <a:r>
              <a:t>vestea cea bună azi pe orice drum.</a:t>
            </a:r>
            <a:br/>
            <a:r>
              <a:t>Toată puterea Mi s-a dat,</a:t>
            </a:r>
            <a:br/>
            <a:r>
              <a:t>toată puterea Mi s-a dat,</a:t>
            </a:r>
            <a:br/>
            <a:r>
              <a:t>mergeţi, duceţi mântuirea tuturor,</a:t>
            </a:r>
            <a:br/>
            <a:r>
              <a:t>sunt cu voi, deci să nu vă temeţi!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o, vino, vino mai degrabă,</a:t>
            </a:r>
            <a:br/>
            <a:r>
              <a:t>ce minunat va fi când Te-om vedea!</a:t>
            </a:r>
            <a:br/>
            <a:r>
              <a:t>Şi vom cânta cu îngerii din slavă:</a:t>
            </a:r>
            <a:br/>
            <a:r>
              <a:t> Glorie Ţie-n veci, Aleluia!"</a:t>
            </a:r>
            <a:br/>
            <a:r>
              <a:t>Toată puterea Mi s-a dat,</a:t>
            </a:r>
            <a:br/>
            <a:r>
              <a:t>toată puterea Mi s-a dat,</a:t>
            </a:r>
            <a:br/>
            <a:r>
              <a:t>mergeţi, duceţi mântuirea tuturor,</a:t>
            </a:r>
            <a:br/>
            <a:r>
              <a:t>sunt cu voi, deci să nu vă temeţi!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