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zi strălucită-i aceea</a:t>
            </a:r>
            <a:br/>
            <a:r>
              <a:t>când la Tine toţi cei credincioşi</a:t>
            </a:r>
            <a:br/>
            <a:r>
              <a:t>vor veni, preamărind harul Tău sfânt,</a:t>
            </a:r>
            <a:br/>
            <a:r>
              <a:t>ceru-ntreg răsunând de-al lor cânt!</a:t>
            </a:r>
            <a:br/>
            <a:r>
              <a:t>Numeroşi ca nisipul pe maluri,</a:t>
            </a:r>
            <a:br/>
            <a:r>
              <a:t>numeroşi ca nisipul pe maluri,</a:t>
            </a:r>
            <a:br/>
            <a:r>
              <a:t>o, ce frumos va fi</a:t>
            </a:r>
            <a:br/>
            <a:r>
              <a:t>când cu toţi în cer vom fi</a:t>
            </a:r>
            <a:br/>
            <a:r>
              <a:t>numeroşi ca nisipul pe maluri!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Văd acea oaste nenumărată,</a:t>
            </a:r>
            <a:br/>
            <a:r>
              <a:t>îmbrăcată în haine cereşti,</a:t>
            </a:r>
            <a:br/>
            <a:r>
              <a:t>ʼnaintând fericită spre Tine,</a:t>
            </a:r>
            <a:br/>
            <a:r>
              <a:t>Mielul sfânt care-ai fost răstignit.</a:t>
            </a:r>
            <a:br/>
            <a:r>
              <a:t>Numeroşi ca nisipul pe maluri,</a:t>
            </a:r>
            <a:br/>
            <a:r>
              <a:t>numeroşi ca nisipul pe maluri,</a:t>
            </a:r>
            <a:br/>
            <a:r>
              <a:t>o, ce frumos va fi</a:t>
            </a:r>
            <a:br/>
            <a:r>
              <a:t>când cu toţi în cer vom fi</a:t>
            </a:r>
            <a:br/>
            <a:r>
              <a:t>numeroşi ca nisipul pe maluri!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pe tronu-mbrăcat în lumină</a:t>
            </a:r>
            <a:br/>
            <a:r>
              <a:t>glasul Tău cel duios va chema:</a:t>
            </a:r>
            <a:br/>
            <a:r>
              <a:t> ʼNaintaţi, scumpii Mei credincioşi sfinți, frunţile-n veci de vă-ncununaţi!"</a:t>
            </a:r>
            <a:br/>
            <a:r>
              <a:t>Numeroşi ca nisipul pe maluri,</a:t>
            </a:r>
            <a:br/>
            <a:r>
              <a:t>numeroşi ca nisipul pe maluri,</a:t>
            </a:r>
            <a:br/>
            <a:r>
              <a:t>o, ce frumos va fi</a:t>
            </a:r>
            <a:br/>
            <a:r>
              <a:t>când cu toţi în cer vom fi</a:t>
            </a:r>
            <a:br/>
            <a:r>
              <a:t>numeroşi ca nisipul pe maluri!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mulțimea cea mare de îngeri</a:t>
            </a:r>
            <a:br/>
            <a:r>
              <a:t>noi cu toții apoi vom intra;</a:t>
            </a:r>
            <a:br/>
            <a:r>
              <a:t>străluci-vom ʼnainte-Ți de-a pururi,</a:t>
            </a:r>
            <a:br/>
            <a:r>
              <a:t>harul Tău minunat preamărind.</a:t>
            </a:r>
            <a:br/>
            <a:r>
              <a:t>Numeroşi ca nisipul pe maluri,</a:t>
            </a:r>
            <a:br/>
            <a:r>
              <a:t>numeroşi ca nisipul pe maluri,</a:t>
            </a:r>
            <a:br/>
            <a:r>
              <a:t>o, ce frumos va fi</a:t>
            </a:r>
            <a:br/>
            <a:r>
              <a:t>când cu toţi în cer vom fi</a:t>
            </a:r>
            <a:br/>
            <a:r>
              <a:t>numeroşi ca nisipul pe maluri!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