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iubitul meu Isus,</a:t>
            </a:r>
            <a:br/>
            <a:r>
              <a:t>eu alerg la pieptul Tău</a:t>
            </a:r>
            <a:br/>
            <a:r>
              <a:t>să nu fiu de valuri dus</a:t>
            </a:r>
            <a:br/>
            <a:r>
              <a:t>când furtuni mă-ncearcă greu;</a:t>
            </a:r>
            <a:br/>
            <a:r>
              <a:t>mă ascunde-n umbra Ta,</a:t>
            </a:r>
            <a:br/>
            <a:r>
              <a:t>norii grei să-i risipeşti,</a:t>
            </a:r>
            <a:br/>
            <a:r>
              <a:t>iar în cer când voi intra,</a:t>
            </a:r>
            <a:br/>
            <a:r>
              <a:t>sufletul să mi-l primeşti!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Alt refugiu nu găsesc,</a:t>
            </a:r>
            <a:br/>
            <a:r>
              <a:t>încercări de vor veni,</a:t>
            </a:r>
            <a:br/>
            <a:r>
              <a:t>chiar de toţi mă părăsesc,</a:t>
            </a:r>
            <a:br/>
            <a:r>
              <a:t>mângâierea mea să fii!</a:t>
            </a:r>
            <a:br/>
            <a:r>
              <a:t>Mă încred în tot ce-ai spus,</a:t>
            </a:r>
            <a:br/>
            <a:r>
              <a:t>Tu eşti ajutorul meu.</a:t>
            </a:r>
            <a:br/>
            <a:r>
              <a:t>Sub aripa Ta ascuns,</a:t>
            </a:r>
            <a:br/>
            <a:r>
              <a:t>ocrotit voi fi mereu!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Tu-mi eşti cel mai scump avut,</a:t>
            </a:r>
            <a:br/>
            <a:r>
              <a:t>tot ce-i bun îmi dăruieşti,</a:t>
            </a:r>
            <a:br/>
            <a:r>
              <a:t>îl ridici pe cel căzut</a:t>
            </a:r>
            <a:br/>
            <a:r>
              <a:t>și pe orb călăuzeşti;</a:t>
            </a:r>
            <a:br/>
            <a:r>
              <a:t>în păcat eu sunt născut,</a:t>
            </a:r>
            <a:br/>
            <a:r>
              <a:t>Tu eşti Adevăr şi Har!</a:t>
            </a:r>
            <a:br/>
            <a:r>
              <a:t>Slab şi păcătos eu sunt,</a:t>
            </a:r>
            <a:br/>
            <a:r>
              <a:t>Tu, iertare-mi dai în dar!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Har în Tine e din plin</a:t>
            </a:r>
            <a:br/>
            <a:r>
              <a:t>ca să ierţi păcatul meu</a:t>
            </a:r>
            <a:br/>
            <a:r>
              <a:t>și prin Duhul Tău divin</a:t>
            </a:r>
            <a:br/>
            <a:r>
              <a:t>mă păstrezi curat mereu;</a:t>
            </a:r>
            <a:br/>
            <a:r>
              <a:t>eşti al vieţii Sfânt Izvor,</a:t>
            </a:r>
            <a:br/>
            <a:r>
              <a:t>dă-mi să beau din Tine-n dar,</a:t>
            </a:r>
            <a:br/>
            <a:r>
              <a:t>spre folosul tuturor,</a:t>
            </a:r>
            <a:br/>
            <a:r>
              <a:t>curgă fără de hotar!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