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O, noapte sfântă, binecuvântată</a:t>
            </a:r>
            <a:br/>
            <a:r>
              <a:t>Isus în iesle umil S-a născut.</a:t>
            </a:r>
            <a:br/>
            <a:r>
              <a:t>În lumea de păcate frământată,</a:t>
            </a:r>
            <a:br/>
            <a:r>
              <a:t>Mântuitorul azi a coborât.</a:t>
            </a:r>
            <a:br/>
            <a:r>
              <a:t>Speranţa-n sufletul trudit răsare,</a:t>
            </a:r>
            <a:br/>
            <a:r>
              <a:t>a zorilor lumini ne strălucesc.</a:t>
            </a:r>
            <a:br/>
            <a:r>
              <a:t>Îngenuncheaţi, e ceru-n sărbătoare!</a:t>
            </a:r>
            <a:br/>
            <a:r>
              <a:t>Mulţimi de îngeri azi Îl preamăresc!</a:t>
            </a:r>
            <a:br/>
            <a:r>
              <a:t>Mulţimi de îngeri azi Îl preamăresc!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Conduşi de stea spre ieslea Lui săracă</a:t>
            </a:r>
            <a:br/>
            <a:r>
              <a:t>și noi ca magii adânc ne smerim.</a:t>
            </a:r>
            <a:br/>
            <a:r>
              <a:t>Vrem darul nostru Pruncului să placă,</a:t>
            </a:r>
            <a:br/>
            <a:r>
              <a:t>întreaga viaţă Lui i-o dăruim</a:t>
            </a:r>
            <a:br/>
            <a:r>
              <a:t>El, Rege-al regilor, stă într-o iesle</a:t>
            </a:r>
            <a:br/>
            <a:r>
              <a:t>simţind din plin necazul nostru greu.</a:t>
            </a:r>
            <a:br/>
            <a:r>
              <a:t>Glorie Lui! El printre noi trăieşte</a:t>
            </a:r>
            <a:br/>
            <a:r>
              <a:t>și chiar în iesle El e Dumnezeu,</a:t>
            </a:r>
            <a:br/>
            <a:r>
              <a:t>și chiar în iesle El e Dumnezeu.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Ne-a arătat iubirea jertfitoare,</a:t>
            </a:r>
            <a:br/>
            <a:r>
              <a:t>cu pace El a venit pe pământ.</a:t>
            </a:r>
            <a:br/>
            <a:r>
              <a:t>Nu vor fi robi, nici lanţurile-amare,</a:t>
            </a:r>
            <a:br/>
            <a:r>
              <a:t>nici asuprire-n al Său Nume sfânt!</a:t>
            </a:r>
            <a:br/>
            <a:r>
              <a:t>Cântări de mulţumire să-I aducem,</a:t>
            </a:r>
            <a:br/>
            <a:r>
              <a:t>slăvitu-I Nume veşnic să-L cinstim!</a:t>
            </a:r>
            <a:br/>
            <a:r>
              <a:t>El este Domn! Hristos în veci e Rege!</a:t>
            </a:r>
            <a:br/>
            <a:r>
              <a:t>Iubirea, slava Lui le preamărim!</a:t>
            </a:r>
            <a:br/>
            <a:r>
              <a:t>Iubirea, slava Lui le preamărim!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