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Părintele-asupra-mi veghează din cer,</a:t>
            </a:r>
            <a:br/>
            <a:r>
              <a:t>El luntrea-mi conduce când stelele pier.</a:t>
            </a:r>
            <a:br/>
            <a:r>
              <a:t>Îmi dă multă pace când drumul e greu, îmi dă biruinţă, căci eu sunt al Său.</a:t>
            </a:r>
            <a:br/>
            <a:r>
              <a:t>Da, eu sunt al Său,</a:t>
            </a:r>
            <a:br/>
            <a:r>
              <a:t>eu sunt fiul Său.</a:t>
            </a:r>
            <a:br/>
            <a:r>
              <a:t>De-aceea grija mea o poartă,</a:t>
            </a:r>
            <a:br/>
            <a:r>
              <a:t>căci sunt al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trec prin necazuri, ispite, dureri,</a:t>
            </a:r>
            <a:br/>
            <a:r>
              <a:t>Isus e cu mine, îmi dă noi puteri.</a:t>
            </a:r>
            <a:br/>
            <a:r>
              <a:t> Nicicând nu te teme!", îmi zice mereu.</a:t>
            </a:r>
            <a:br/>
            <a:r>
              <a:t> Eu sunt lângă tine, Eu sunt Domnul tău".</a:t>
            </a:r>
            <a:br/>
            <a:r>
              <a:t>Da, eu sunt al Său,</a:t>
            </a:r>
            <a:br/>
            <a:r>
              <a:t>eu sunt fiul Său.</a:t>
            </a:r>
            <a:br/>
            <a:r>
              <a:t>De-aceea grija mea o poartă,</a:t>
            </a:r>
            <a:br/>
            <a:r>
              <a:t>căci sunt al Său.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Adesea, când valuri şi nori mă cuprind, încât pe El nu-L văd, mă bucur deplin</a:t>
            </a:r>
            <a:br/>
            <a:r>
              <a:t>că Domnu-i aproape, cu mine-i mereu,</a:t>
            </a:r>
            <a:br/>
            <a:r>
              <a:t>nicicând nu mă lasă; pe veci sunt al Său!</a:t>
            </a:r>
            <a:br/>
            <a:r>
              <a:t>Da, eu sunt al Său,</a:t>
            </a:r>
            <a:br/>
            <a:r>
              <a:t>eu sunt fiul Său.</a:t>
            </a:r>
            <a:br/>
            <a:r>
              <a:t>De-aceea grija mea o poartă,</a:t>
            </a:r>
            <a:br/>
            <a:r>
              <a:t>căci sunt al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