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Fiul Tău, pe Cel Preasfânt,</a:t>
            </a:r>
            <a:br/>
            <a:r>
              <a:t>Tu L-ai trimis pe-acest pământ</a:t>
            </a:r>
            <a:br/>
            <a:r>
              <a:t>să poarte-al lumii greu păcat,</a:t>
            </a:r>
            <a:br/>
            <a:r>
              <a:t>să fie Mielul ʼjunghiat.</a:t>
            </a:r>
            <a:br/>
            <a:r>
              <a:t>O, Miel ceresc, blând Miel ceresc,</a:t>
            </a:r>
            <a:br/>
            <a:r>
              <a:t>din tot adâncul Te iubesc,</a:t>
            </a:r>
            <a:br/>
            <a:r>
              <a:t>mă spală-n scumpul sânge-al Tău,</a:t>
            </a:r>
            <a:br/>
            <a:r>
              <a:t>o, Miel ceresc, O, Dumnezeu!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dar ne-ai dat iubirea Ta,</a:t>
            </a:r>
            <a:br/>
            <a:r>
              <a:t>noi Te-am jertfit pe-o cruce grea,</a:t>
            </a:r>
            <a:br/>
            <a:r>
              <a:t>un rege fals Te-am socotit</a:t>
            </a:r>
            <a:br/>
            <a:r>
              <a:t>pe Tine, Miel din cer venit.</a:t>
            </a:r>
            <a:br/>
            <a:r>
              <a:t>O, Miel ceresc, blând Miel ceresc,</a:t>
            </a:r>
            <a:br/>
            <a:r>
              <a:t>din tot adâncul Te iubesc,</a:t>
            </a:r>
            <a:br/>
            <a:r>
              <a:t>mă spală-n scumpul sânge-al Tău,</a:t>
            </a:r>
            <a:br/>
            <a:r>
              <a:t>o, Miel ceresc, O,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Eram pierdut în chin şi iad,</a:t>
            </a:r>
            <a:br/>
            <a:r>
              <a:t>Tu m-ai găsit şi m-ai salvat,</a:t>
            </a:r>
            <a:br/>
            <a:r>
              <a:t>azi sunt un miel în braţul Tău.</a:t>
            </a:r>
            <a:br/>
            <a:r>
              <a:t>Tu mi-eşti Păstor şi Dumnezeu.</a:t>
            </a:r>
            <a:br/>
            <a:r>
              <a:t>O, Miel ceresc, blând Miel ceresc,</a:t>
            </a:r>
            <a:br/>
            <a:r>
              <a:t>din tot adâncul Te iubesc,</a:t>
            </a:r>
            <a:br/>
            <a:r>
              <a:t>mă spală-n scumpul sânge-al Tău,</a:t>
            </a:r>
            <a:br/>
            <a:r>
              <a:t>o, Miel ceresc, O,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