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bolta cerului senin cântări au răsunat</a:t>
            </a:r>
            <a:br/>
            <a:r>
              <a:t>când îngerii duios şi lin din harfe au cântat:</a:t>
            </a:r>
            <a:br/>
            <a:r>
              <a:t> Slăvit să fie Dumnezeu şi pace pe pământ!"</a:t>
            </a:r>
            <a:br/>
            <a:r>
              <a:t>Ascultă-ntregul univers al îngerilor cânt.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azi e cerul larg deschis, iar îngerii în zbor,</a:t>
            </a:r>
            <a:br/>
            <a:r>
              <a:t>din străluciri de nedescris, sublim ne cântă-n cor.</a:t>
            </a:r>
            <a:br/>
            <a:r>
              <a:t>Deasupra tristelor câmpii se-apleacă cerul sfânt</a:t>
            </a:r>
            <a:br/>
            <a:r>
              <a:t>să stingă freamătul și azi cu-al îngerilor cânt.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iată, clipele grăbesc spre ceasul profeţit,</a:t>
            </a:r>
            <a:br/>
            <a:r>
              <a:t>când vremurile se opresc în prag, la răsărit.</a:t>
            </a:r>
            <a:br/>
            <a:r>
              <a:t>Când cerul nou se va ivi având un nou pământ,</a:t>
            </a:r>
            <a:br/>
            <a:r>
              <a:t>atunci şi oamenii vor şti al îngerilor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