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sfânta vieţii cărare,</a:t>
            </a:r>
            <a:br/>
            <a:r>
              <a:t>Isuse, prin har alergăm;</a:t>
            </a:r>
            <a:br/>
            <a:r>
              <a:t>și flori de iubire, de soare,</a:t>
            </a:r>
            <a:br/>
            <a:r>
              <a:t>spre lauda Ta semănăm.</a:t>
            </a:r>
            <a:br/>
            <a:r>
              <a:t>Spre lauda Ta, spre lauda Ta,</a:t>
            </a:r>
            <a:br/>
            <a:r>
              <a:t>Isuse, cu foc vom cânta!</a:t>
            </a:r>
            <a:br/>
            <a:r>
              <a:t>În veci Te slăvim, în veci Te iubim prin harul pe care-l primim.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lupta cea bună-a credinţei</a:t>
            </a:r>
            <a:br/>
            <a:r>
              <a:t>'napoi nicidecum să nu dăm,</a:t>
            </a:r>
            <a:br/>
            <a:r>
              <a:t>suntem rânduiţi biruinţei</a:t>
            </a:r>
            <a:br/>
            <a:r>
              <a:t>spre lauda Ta când luptăm.</a:t>
            </a:r>
            <a:br/>
            <a:r>
              <a:t>Spre lauda Ta, spre lauda Ta,</a:t>
            </a:r>
            <a:br/>
            <a:r>
              <a:t>Isuse, cu foc vom cânta!</a:t>
            </a:r>
            <a:br/>
            <a:r>
              <a:t>În veci Te slăvim, în veci Te iubim prin harul pe care-l primim.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Ne-ai pus în ogorul iubirii</a:t>
            </a:r>
            <a:br/>
            <a:r>
              <a:t>poverile ei să purtăm,</a:t>
            </a:r>
            <a:br/>
            <a:r>
              <a:t>să fim la-nălţimea menirii,</a:t>
            </a:r>
            <a:br/>
            <a:r>
              <a:t>spre lauda Ta să lucrăm.</a:t>
            </a:r>
            <a:br/>
            <a:r>
              <a:t>Spre lauda Ta, spre lauda Ta,</a:t>
            </a:r>
            <a:br/>
            <a:r>
              <a:t>Isuse, cu foc vom cânta!</a:t>
            </a:r>
            <a:br/>
            <a:r>
              <a:t>În veci Te slăvim, în veci Te iubim prin harul pe care-l primim.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toate-mpreună cu Tine,</a:t>
            </a:r>
            <a:br/>
            <a:r>
              <a:t>Isuse, ne-ai spus să răbdăm,</a:t>
            </a:r>
            <a:br/>
            <a:r>
              <a:t>prin Tine şi astăzi şi mâine</a:t>
            </a:r>
            <a:br/>
            <a:r>
              <a:t>spre lauda Ta să cântăm!</a:t>
            </a:r>
            <a:br/>
            <a:r>
              <a:t>Spre lauda Ta, spre lauda Ta,</a:t>
            </a:r>
            <a:br/>
            <a:r>
              <a:t>Isuse, cu foc vom cânta!</a:t>
            </a:r>
            <a:br/>
            <a:r>
              <a:t>În veci Te slăvim, în veci Te iubim prin harul pe care-l primim.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