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Preaiubitul meu e Unul,</a:t>
            </a:r>
            <a:br/>
            <a:r>
              <a:t>fără seamăn pe pământ!</a:t>
            </a:r>
            <a:br/>
            <a:r>
              <a:t>Glasul Lui e Armonia,</a:t>
            </a:r>
            <a:br/>
            <a:r>
              <a:t>cântec este-al Lui cuvânt.</a:t>
            </a:r>
            <a:br/>
            <a:r>
              <a:t>Glasul Lui e Armonia,</a:t>
            </a:r>
            <a:br/>
            <a:r>
              <a:t>cântec este-al Lui cuvânt.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drum pe unde trece,</a:t>
            </a:r>
            <a:br/>
            <a:r>
              <a:t>de miresme-alese-i plin.</a:t>
            </a:r>
            <a:br/>
            <a:r>
              <a:t>Câmpu-i mai frumos pe-acolo,</a:t>
            </a:r>
            <a:br/>
            <a:r>
              <a:t>cerul este mai senin.</a:t>
            </a:r>
            <a:br/>
            <a:r>
              <a:t>Câmpu-i mai frumos pe-acolo,</a:t>
            </a:r>
            <a:br/>
            <a:r>
              <a:t>cerul este mai senin.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Dulcea Lui înfăţişare</a:t>
            </a:r>
            <a:br/>
            <a:r>
              <a:t>este-ntreagă-un farmec sfânt,</a:t>
            </a:r>
            <a:br/>
            <a:r>
              <a:t>mii de primăveri vin parcă,</a:t>
            </a:r>
            <a:br/>
            <a:r>
              <a:t>toate-odată pe pământ.</a:t>
            </a:r>
            <a:br/>
            <a:r>
              <a:t>Mii de primăveri vin parcă,</a:t>
            </a:r>
            <a:br/>
            <a:r>
              <a:t>toate-odată pe pământ.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Preaiubitul meu e Unul,</a:t>
            </a:r>
            <a:br/>
            <a:r>
              <a:t>nimenea asemeni nu-i,</a:t>
            </a:r>
            <a:br/>
            <a:r>
              <a:t>cât aţi da de L-aţi cunoaşte</a:t>
            </a:r>
            <a:br/>
            <a:r>
              <a:t>ca să fiţi şi voi ai Lui!</a:t>
            </a:r>
            <a:br/>
            <a:r>
              <a:t>Cât aţi da de L-aţi cunoaşte</a:t>
            </a:r>
            <a:br/>
            <a:r>
              <a:t>ca să fiţi şi voi ai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