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Prin har, Tu, Doamne, m-ai zidit</a:t>
            </a:r>
            <a:br/>
            <a:r>
              <a:t>ca să Te ʼnalţ pe Tine.</a:t>
            </a:r>
            <a:br/>
            <a:r>
              <a:t>Şi-n toate ce mi-ai dăruit</a:t>
            </a:r>
            <a:br/>
            <a:r>
              <a:t>Tu să Te vezi mai bine.</a:t>
            </a:r>
            <a:br/>
            <a:r>
              <a:t>M-ai făcut lucrarea Ta,</a:t>
            </a:r>
            <a:br/>
            <a:r>
              <a:t>Doamne, pentru veci aşa</a:t>
            </a:r>
            <a:br/>
            <a:r>
              <a:t>să Te bucuri Tu de ea;</a:t>
            </a:r>
            <a:br/>
            <a:r>
              <a:t>necurmat, necurmat,</a:t>
            </a:r>
            <a:br/>
            <a:r>
              <a:t>să Te bucuri Tu de 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fiu spre-al Tău folos deplin,</a:t>
            </a:r>
            <a:br/>
            <a:r>
              <a:t>să-Ţi ai plăcerea-n mine;</a:t>
            </a:r>
            <a:br/>
            <a:r>
              <a:t>la tot ce-mi spui să zic Amin"</a:t>
            </a:r>
            <a:br/>
            <a:r>
              <a:t>și să Te ʼnalţ pe Tine!</a:t>
            </a:r>
            <a:br/>
            <a:r>
              <a:t>M-ai făcut lucrarea Ta,</a:t>
            </a:r>
            <a:br/>
            <a:r>
              <a:t>Doamne, pentru veci aşa</a:t>
            </a:r>
            <a:br/>
            <a:r>
              <a:t>să Te bucuri Tu de ea;</a:t>
            </a:r>
            <a:br/>
            <a:r>
              <a:t>necurmat, necurmat,</a:t>
            </a:r>
            <a:br/>
            <a:r>
              <a:t>să Te bucuri Tu de 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Smochin în drumul Tău m-ai pus,</a:t>
            </a:r>
            <a:br/>
            <a:r>
              <a:t>cu roadele-n ciorchine,</a:t>
            </a:r>
            <a:br/>
            <a:r>
              <a:t>să le mănânci și jos și sus</a:t>
            </a:r>
            <a:br/>
            <a:r>
              <a:t>și să Te ʼnalț pe Tine.</a:t>
            </a:r>
            <a:br/>
            <a:r>
              <a:t>M-ai făcut lucrarea Ta,</a:t>
            </a:r>
            <a:br/>
            <a:r>
              <a:t>Doamne, pentru veci aşa</a:t>
            </a:r>
            <a:br/>
            <a:r>
              <a:t>să Te bucuri Tu de ea;</a:t>
            </a:r>
            <a:br/>
            <a:r>
              <a:t>necurmat, necurmat,</a:t>
            </a:r>
            <a:br/>
            <a:r>
              <a:t>să Te bucuri Tu de 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 harfă veşnică mi-ai dat</a:t>
            </a:r>
            <a:br/>
            <a:r>
              <a:t>cu strune-n veci divine,</a:t>
            </a:r>
            <a:br/>
            <a:r>
              <a:t>și-n cântecul ei minunat</a:t>
            </a:r>
            <a:br/>
            <a:r>
              <a:t>să Te înalţ pe Tine.</a:t>
            </a:r>
            <a:br/>
            <a:r>
              <a:t>M-ai făcut lucrarea Ta,</a:t>
            </a:r>
            <a:br/>
            <a:r>
              <a:t>Doamne, pentru veci aşa</a:t>
            </a:r>
            <a:br/>
            <a:r>
              <a:t>să Te bucuri Tu de ea;</a:t>
            </a:r>
            <a:br/>
            <a:r>
              <a:t>necurmat, necurmat,</a:t>
            </a:r>
            <a:br/>
            <a:r>
              <a:t>să Te bucuri Tu de 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Acesta este rostul meu</a:t>
            </a:r>
            <a:br/>
            <a:r>
              <a:t>și vreau să-l ştiu mai bine,</a:t>
            </a:r>
            <a:br/>
            <a:r>
              <a:t>ca pretutindenea mereu</a:t>
            </a:r>
            <a:br/>
            <a:r>
              <a:t>să Te înalţ pe Tine!</a:t>
            </a:r>
            <a:br/>
            <a:r>
              <a:t>M-ai făcut lucrarea Ta,</a:t>
            </a:r>
            <a:br/>
            <a:r>
              <a:t>Doamne, pentru veci aşa</a:t>
            </a:r>
            <a:br/>
            <a:r>
              <a:t>să Te bucuri Tu de ea;</a:t>
            </a:r>
            <a:br/>
            <a:r>
              <a:t>necurmat, necurmat,</a:t>
            </a:r>
            <a:br/>
            <a:r>
              <a:t>să Te bucuri Tu de 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