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Purta-va de grijă El, Domnu-n vreun fel: nu-n felul meu, poate,</a:t>
            </a:r>
            <a:br/>
            <a:r>
              <a:t>nu-n felul tău, poate:</a:t>
            </a:r>
            <a:br/>
            <a:r>
              <a:t>în felul Lui, însă, El va îngriji.</a:t>
            </a:r>
            <a:br/>
            <a:r>
              <a:t>Să ne-ncredem în El,</a:t>
            </a:r>
            <a:br/>
            <a:r>
              <a:t>căci El va-ngriji!</a:t>
            </a:r>
            <a:br/>
            <a:r>
              <a:t>Toată-ncrederea-n El</a:t>
            </a:r>
            <a:br/>
            <a:r>
              <a:t>şi El va-ngriji.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Purta-va de grijă El, Domnul, la timp; nu când vreau eu, poate,</a:t>
            </a:r>
            <a:br/>
            <a:r>
              <a:t>nu când vrei tu, poate;</a:t>
            </a:r>
            <a:br/>
            <a:r>
              <a:t>la vremea Lui, însă, El va îngriji.</a:t>
            </a:r>
            <a:br/>
            <a:r>
              <a:t>Să ne-ncredem în El,</a:t>
            </a:r>
            <a:br/>
            <a:r>
              <a:t>căci El va-ngriji!</a:t>
            </a:r>
            <a:br/>
            <a:r>
              <a:t>Toată-ncrederea-n El</a:t>
            </a:r>
            <a:br/>
            <a:r>
              <a:t>şi El va-ngriji.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Nu-ţi pierde nădejdea, ci-ncredete-n El! Scriptura-i dovadă</a:t>
            </a:r>
            <a:br/>
            <a:r>
              <a:t>că tot ce promite</a:t>
            </a:r>
            <a:br/>
            <a:r>
              <a:t>se-ntâmplă întocmai, El va îngriji.</a:t>
            </a:r>
            <a:br/>
            <a:r>
              <a:t>Să ne-ncredem în El,</a:t>
            </a:r>
            <a:br/>
            <a:r>
              <a:t>căci El va-ngriji!</a:t>
            </a:r>
            <a:br/>
            <a:r>
              <a:t>Toată-ncrederea-n El</a:t>
            </a:r>
            <a:br/>
            <a:r>
              <a:t>şi El va-ngriji.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ʼNainte, căci marea se va despărţi!</a:t>
            </a:r>
            <a:br/>
            <a:r>
              <a:t>Uscat va fi drumul,</a:t>
            </a:r>
            <a:br/>
            <a:r>
              <a:t>și-apoi în cântare</a:t>
            </a:r>
            <a:br/>
            <a:r>
              <a:t>uniți vom striga toți: El a îngrijit!"</a:t>
            </a:r>
            <a:br/>
            <a:r>
              <a:t>Să ne-ncredem în El,</a:t>
            </a:r>
            <a:br/>
            <a:r>
              <a:t>căci El va-ngriji!</a:t>
            </a:r>
            <a:br/>
            <a:r>
              <a:t>Toată-ncrederea-n El</a:t>
            </a:r>
            <a:br/>
            <a:r>
              <a:t>şi El va-ngriji.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