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Să-I spun lui Isus orice durere</a:t>
            </a:r>
            <a:br/>
            <a:r>
              <a:t>ce câte­odată m-apasă greu;</a:t>
            </a:r>
            <a:br/>
            <a:r>
              <a:t>El mă ajută şi-mi dă scăpare,</a:t>
            </a:r>
            <a:br/>
            <a:r>
              <a:t>El mă păzeşte de orice rău.</a:t>
            </a:r>
            <a:br/>
            <a:r>
              <a:t>Să-I spun lui Isus, să-I spun lui Isus!</a:t>
            </a:r>
            <a:br/>
            <a:r>
              <a:t>Chinul meu singur nu-l pot purta,</a:t>
            </a:r>
            <a:br/>
            <a:r>
              <a:t>să-I spun lui Isus, să-I spun lui Isus! Isus mă scapă de grija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Să-I spun lui Isus nevoi şi grijuri</a:t>
            </a:r>
            <a:br/>
            <a:r>
              <a:t>ce mă frământă neîncetat;</a:t>
            </a:r>
            <a:br/>
            <a:r>
              <a:t>îmi dă odihnă, eliberare</a:t>
            </a:r>
            <a:br/>
            <a:r>
              <a:t>și mântuire de-orice păcat.</a:t>
            </a:r>
            <a:br/>
            <a:r>
              <a:t>Să-I spun lui Isus, să-I spun lui Isus!</a:t>
            </a:r>
            <a:br/>
            <a:r>
              <a:t>Chinul meu singur nu-l pot purta,</a:t>
            </a:r>
            <a:br/>
            <a:r>
              <a:t>să-I spun lui Isus, să-I spun lui Isus! Isus mă scapă de grija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Lumea întreagă vrea să mă-nşele, să mă despartă de-al meu Isus;</a:t>
            </a:r>
            <a:br/>
            <a:r>
              <a:t>să-I spun în rugă şi-astă durere,</a:t>
            </a:r>
            <a:br/>
            <a:r>
              <a:t>și-a Lui putere îmi e de-ajuns.</a:t>
            </a:r>
            <a:br/>
            <a:r>
              <a:t>Să-I spun lui Isus, să-I spun lui Isus!</a:t>
            </a:r>
            <a:br/>
            <a:r>
              <a:t>Chinul meu singur nu-l pot purta,</a:t>
            </a:r>
            <a:br/>
            <a:r>
              <a:t>să-I spun lui Isus, să-I spun lui Isus! Isus mă scapă de grija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