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Salvat! Ce frumoasă cântare!</a:t>
            </a:r>
            <a:br/>
            <a:r>
              <a:t>Salvat prin sfânt sângele Său,</a:t>
            </a:r>
            <a:br/>
            <a:r>
              <a:t>salvat prin a Sa milă mare,</a:t>
            </a:r>
            <a:br/>
            <a:r>
              <a:t>pe veci sunt copilul Său!</a:t>
            </a:r>
            <a:br/>
            <a:r>
              <a:t>Salvat, salvat,</a:t>
            </a:r>
            <a:br/>
            <a:r>
              <a:t>salvat, prin sângele Său!</a:t>
            </a:r>
            <a:br/>
            <a:r>
              <a:t>Salvat prin a Sa milă mare,</a:t>
            </a:r>
            <a:br/>
            <a:r>
              <a:t>pe veci sunt copilul Său.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Nu-i grai ce-ar putea să cuprindă</a:t>
            </a:r>
            <a:br/>
            <a:r>
              <a:t>pacea din sufletul meu,</a:t>
            </a:r>
            <a:br/>
            <a:r>
              <a:t>căci slava prezenţei Sale</a:t>
            </a:r>
            <a:br/>
            <a:r>
              <a:t>o port în mine mereu.</a:t>
            </a:r>
            <a:br/>
            <a:r>
              <a:t>Salvat, salvat,</a:t>
            </a:r>
            <a:br/>
            <a:r>
              <a:t>salvat, prin sângele Său!</a:t>
            </a:r>
            <a:br/>
            <a:r>
              <a:t>Salvat prin a Sa milă mare,</a:t>
            </a:r>
            <a:br/>
            <a:r>
              <a:t>pe veci sunt copilul Său.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