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Scriptura e Cuvântul Sfânt</a:t>
            </a:r>
            <a:br/>
            <a:r>
              <a:t>ce starea poate îndrepta;</a:t>
            </a:r>
            <a:br/>
            <a:r>
              <a:t>deschisă şi trăit-aici,</a:t>
            </a:r>
            <a:br/>
            <a:r>
              <a:t>ea fericirea poate da.</a:t>
            </a:r>
            <a:br/>
            <a:r>
              <a:t>O, sfânt Cuvânt, mesaj ceresc,</a:t>
            </a:r>
            <a:br/>
            <a:r>
              <a:t>Tu luminează pe pământ,</a:t>
            </a:r>
            <a:br/>
            <a:r>
              <a:t>ca mulţi din cei ce rătăcesc</a:t>
            </a:r>
            <a:br/>
            <a:r>
              <a:t>s-ajungă sus, în locul sfânt.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 paginile ei găsim</a:t>
            </a:r>
            <a:br/>
            <a:r>
              <a:t>iubirea, mila Tatălui,</a:t>
            </a:r>
            <a:br/>
            <a:r>
              <a:t>și cei pierduţi prin ea se-ntorc</a:t>
            </a:r>
            <a:br/>
            <a:r>
              <a:t>pe căile plăcute Lui.</a:t>
            </a:r>
            <a:br/>
            <a:r>
              <a:t>O, sfânt Cuvânt, mesaj ceresc,</a:t>
            </a:r>
            <a:br/>
            <a:r>
              <a:t>Tu luminează pe pământ,</a:t>
            </a:r>
            <a:br/>
            <a:r>
              <a:t>ca mulţi din cei ce rătăcesc</a:t>
            </a:r>
            <a:br/>
            <a:r>
              <a:t>s-ajungă sus, în locul sfânt.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Ne-arată viaţa lui Isus,</a:t>
            </a:r>
            <a:br/>
            <a:r>
              <a:t>cum a murit şi-a înviat;</a:t>
            </a:r>
            <a:br/>
            <a:r>
              <a:t>suprema jertfă a depus</a:t>
            </a:r>
            <a:br/>
            <a:r>
              <a:t>și viaţă veşnică ne-a dat.</a:t>
            </a:r>
            <a:br/>
            <a:r>
              <a:t>O, sfânt Cuvânt, mesaj ceresc,</a:t>
            </a:r>
            <a:br/>
            <a:r>
              <a:t>Tu luminează pe pământ,</a:t>
            </a:r>
            <a:br/>
            <a:r>
              <a:t>ca mulţi din cei ce rătăcesc</a:t>
            </a:r>
            <a:br/>
            <a:r>
              <a:t>s-ajungă sus, în locul sfânt.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Scriptura sfântă El ne-a dat</a:t>
            </a:r>
            <a:br/>
            <a:r>
              <a:t>și e izvor de fericiri.</a:t>
            </a:r>
            <a:br/>
            <a:r>
              <a:t>Când noaptea morţii va sosi,</a:t>
            </a:r>
            <a:br/>
            <a:r>
              <a:t>lumina ei va străluci.</a:t>
            </a:r>
            <a:br/>
            <a:r>
              <a:t>O, sfânt Cuvânt, mesaj ceresc,</a:t>
            </a:r>
            <a:br/>
            <a:r>
              <a:t>Tu luminează pe pământ,</a:t>
            </a:r>
            <a:br/>
            <a:r>
              <a:t>ca mulţi din cei ce rătăcesc</a:t>
            </a:r>
            <a:br/>
            <a:r>
              <a:t>s-ajungă sus, în locul sfânt.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