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Singura-mi înţelepciune</a:t>
            </a:r>
            <a:br/>
            <a:r>
              <a:t>e Hristos al meu Păstor,</a:t>
            </a:r>
            <a:br/>
            <a:r>
              <a:t>căci, oricând în slăbiciune,</a:t>
            </a:r>
            <a:br/>
            <a:r>
              <a:t>El îmi este ajutor.</a:t>
            </a:r>
            <a:br/>
            <a:r>
              <a:t>Da, Hristos al meu Păstor,</a:t>
            </a:r>
            <a:br/>
            <a:r>
              <a:t>da, Hristos al meu Păstor,</a:t>
            </a:r>
            <a:br/>
            <a:r>
              <a:t>căci, oricând în slăbiciune,</a:t>
            </a:r>
            <a:br/>
            <a:r>
              <a:t>El îmi este ajutor.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Singura-mi îndreptăţire</a:t>
            </a:r>
            <a:br/>
            <a:r>
              <a:t>e Hristos Cel răstignit,</a:t>
            </a:r>
            <a:br/>
            <a:r>
              <a:t>care-n marea Lui iubire</a:t>
            </a:r>
            <a:br/>
            <a:r>
              <a:t>pentru mine S-a jertfit.</a:t>
            </a:r>
            <a:br/>
            <a:r>
              <a:t>E Hristos Cel răstignit,</a:t>
            </a:r>
            <a:br/>
            <a:r>
              <a:t>e Hristos Cel răstignit,</a:t>
            </a:r>
            <a:br/>
            <a:r>
              <a:t>care-n marea Lui iubire</a:t>
            </a:r>
            <a:br/>
            <a:r>
              <a:t>pentru mine S-a jertfit.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e singura-mi sfinţire,</a:t>
            </a:r>
            <a:br/>
            <a:r>
              <a:t>Viţa-n care-s altoit,</a:t>
            </a:r>
            <a:br/>
            <a:r>
              <a:t>cu El am împărtăşire,</a:t>
            </a:r>
            <a:br/>
            <a:r>
              <a:t>de păcat sunt izbăvit.</a:t>
            </a:r>
            <a:br/>
            <a:r>
              <a:t>Viţa-n care-s altoit,</a:t>
            </a:r>
            <a:br/>
            <a:r>
              <a:t>Viţa-n care-s altoit,</a:t>
            </a:r>
            <a:br/>
            <a:r>
              <a:t>cu El am împărtăşire,</a:t>
            </a:r>
            <a:br/>
            <a:r>
              <a:t>de păcat sunt izbăvit.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El e-a mea răscumpărare,</a:t>
            </a:r>
            <a:br/>
            <a:r>
              <a:t>datoria mi-a plătit,</a:t>
            </a:r>
            <a:br/>
            <a:r>
              <a:t>și în cer cu îndurare</a:t>
            </a:r>
            <a:br/>
            <a:r>
              <a:t>un locaş mi-a pregătit.</a:t>
            </a:r>
            <a:br/>
            <a:r>
              <a:t>Datoria mi-a plătit,</a:t>
            </a:r>
            <a:br/>
            <a:r>
              <a:t>datoria mi-a plătit,</a:t>
            </a:r>
            <a:br/>
            <a:r>
              <a:t>și în cer cu îndurare</a:t>
            </a:r>
            <a:br/>
            <a:r>
              <a:t>un locaş mi-a pregătit.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