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Spre cer doresc a mă grăbi</a:t>
            </a:r>
            <a:br/>
            <a:r>
              <a:t>păşind mai sus din zi în zi;</a:t>
            </a:r>
            <a:br/>
            <a:r>
              <a:t>în calea mea mă rog mereu</a:t>
            </a:r>
            <a:br/>
            <a:r>
              <a:t>să mă ridici, o, Domnul meu!</a:t>
            </a:r>
            <a:br/>
            <a:r>
              <a:t>Te rog, ridică-mă şi-oi sta</a:t>
            </a:r>
            <a:br/>
            <a:r>
              <a:t>încrezător pe calea Ta;</a:t>
            </a:r>
            <a:br/>
            <a:r>
              <a:t>să mă ajuţi a mă ʼnălţa</a:t>
            </a:r>
            <a:br/>
            <a:r>
              <a:t>mai sus, mai sus, în slava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Nicicând eu nu doresc a sta</a:t>
            </a:r>
            <a:br/>
            <a:r>
              <a:t>în îndoieli şi teamă grea,</a:t>
            </a:r>
            <a:br/>
            <a:r>
              <a:t>chiar dacă mulţi aşa trăiesc</a:t>
            </a:r>
            <a:br/>
            <a:r>
              <a:t>eu un loc mai înalt doresc.</a:t>
            </a:r>
            <a:br/>
            <a:r>
              <a:t>Te rog, ridică-mă şi-oi sta</a:t>
            </a:r>
            <a:br/>
            <a:r>
              <a:t>încrezător pe calea Ta;</a:t>
            </a:r>
            <a:br/>
            <a:r>
              <a:t>să mă ajuţi a mă ʼnălţa</a:t>
            </a:r>
            <a:br/>
            <a:r>
              <a:t>mai sus, mai sus, în slava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Doresc să urc mereu mai sus</a:t>
            </a:r>
            <a:br/>
            <a:r>
              <a:t>privind la chipul Tău, Isus,</a:t>
            </a:r>
            <a:br/>
            <a:r>
              <a:t>prin Duhul Sfânt să cresc mereu</a:t>
            </a:r>
            <a:br/>
            <a:r>
              <a:t>din slavă-n slavă, Domnul meu!</a:t>
            </a:r>
            <a:br/>
            <a:r>
              <a:t>Te rog, ridică-mă şi-oi sta</a:t>
            </a:r>
            <a:br/>
            <a:r>
              <a:t>încrezător pe calea Ta;</a:t>
            </a:r>
            <a:br/>
            <a:r>
              <a:t>să mă ajuţi a mă ʼnălţa</a:t>
            </a:r>
            <a:br/>
            <a:r>
              <a:t>mai sus, mai sus, în slava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Doresc s-ajung acolo sus</a:t>
            </a:r>
            <a:br/>
            <a:r>
              <a:t>să văd mărirea lui Isus;</a:t>
            </a:r>
            <a:br/>
            <a:r>
              <a:t>de-aceea eu mă rog mereu</a:t>
            </a:r>
            <a:br/>
            <a:r>
              <a:t>să mă ajuţi, o, Domnul meu!</a:t>
            </a:r>
            <a:br/>
            <a:r>
              <a:t>Te rog, ridică-mă şi-oi sta</a:t>
            </a:r>
            <a:br/>
            <a:r>
              <a:t>încrezător pe calea Ta;</a:t>
            </a:r>
            <a:br/>
            <a:r>
              <a:t>să mă ajuţi a mă ʼnălţa</a:t>
            </a:r>
            <a:br/>
            <a:r>
              <a:t>mai sus, mai sus, în slava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