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Stă Isus plecat în rugă,</a:t>
            </a:r>
            <a:br/>
            <a:r>
              <a:t>de dureri e greu lovit;</a:t>
            </a:r>
            <a:br/>
            <a:r>
              <a:t>singur stă în noaptea lumii;</a:t>
            </a:r>
            <a:br/>
            <a:r>
              <a:t>toţi ai Lui L-au părăsit.</a:t>
            </a:r>
            <a:br/>
            <a:r>
              <a:t>Pentru noi aşa iubire,</a:t>
            </a:r>
            <a:br/>
            <a:r>
              <a:t>pentru noi atâta Har!</a:t>
            </a:r>
            <a:br/>
            <a:r>
              <a:t>Stă Isus plecat în rugă,</a:t>
            </a:r>
            <a:br/>
            <a:r>
              <a:t>ruga Lui e sfânt altar.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E vândut pe preţ de sânge,</a:t>
            </a:r>
            <a:br/>
            <a:r>
              <a:t>ca un rob e umilit;</a:t>
            </a:r>
            <a:br/>
            <a:r>
              <a:t>singur stă Păstorul lumii,</a:t>
            </a:r>
            <a:br/>
            <a:r>
              <a:t>turma Lui s-a risipit.</a:t>
            </a:r>
            <a:br/>
            <a:r>
              <a:t>Pentru noi aşa iubire,</a:t>
            </a:r>
            <a:br/>
            <a:r>
              <a:t>pentru noi atâta Har!</a:t>
            </a:r>
            <a:br/>
            <a:r>
              <a:t>E vândut pe preţ de sânge,</a:t>
            </a:r>
            <a:br/>
            <a:r>
              <a:t>sânge pentru Sanctuar.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Răstignit pe lemnul crucii;</a:t>
            </a:r>
            <a:br/>
            <a:r>
              <a:t>singur, singur stă Isus;</a:t>
            </a:r>
            <a:br/>
            <a:r>
              <a:t>Mielul blând fără de vină</a:t>
            </a:r>
            <a:br/>
            <a:r>
              <a:t>suferă tăcut, supus.</a:t>
            </a:r>
            <a:br/>
            <a:r>
              <a:t>Pentru noi aşa iubire,</a:t>
            </a:r>
            <a:br/>
            <a:r>
              <a:t>pentru noi atâta Har!</a:t>
            </a:r>
            <a:br/>
            <a:r>
              <a:t>Răstignit pe lemnul crucii,</a:t>
            </a:r>
            <a:br/>
            <a:r>
              <a:t>crucea Lui e-al vieţii dar.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