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//: Sunt sărac şi sunt lipsit,</a:t>
            </a:r>
            <a:br/>
            <a:r>
              <a:t>Doamne Dumnezeu,</a:t>
            </a:r>
            <a:br/>
            <a:r>
              <a:t>Dar Tu Te gândeşti la mine,</a:t>
            </a:r>
            <a:br/>
            <a:r>
              <a:t>Dumnezeul meu. ://</a:t>
            </a:r>
            <a:br/>
            <a:r>
              <a:t>//: Tu eşti ajutorul şi izbăvitorul meu,</a:t>
            </a:r>
            <a:br/>
            <a:r>
              <a:t>Eu Te rog, nu zăbovi, o, Dumnezeul meu!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