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aşteptăm să vii din cer, Isuse;</a:t>
            </a:r>
            <a:br/>
            <a:r>
              <a:t>mult Te dorim, Mântuitor iubit!</a:t>
            </a:r>
            <a:br/>
            <a:r>
              <a:t>O, vino, Doamne, vino mai degrabă, ne du în casa Tatălui ceresc!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Acolo totu-i numai bucurie,</a:t>
            </a:r>
            <a:br/>
            <a:r>
              <a:t>cântec de biruinţă vom cânta!</a:t>
            </a:r>
            <a:br/>
            <a:r>
              <a:t>Acolo moartea nu va mai pătrunde, de lacrimi şi de doliu vom scăpa.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Orice furtuni vor înceta acolo.</a:t>
            </a:r>
            <a:br/>
            <a:r>
              <a:t>Nici pic de nor pe cer nu va pluti;</a:t>
            </a:r>
            <a:br/>
            <a:r>
              <a:t>o pace-adâncă vom gusta acolo,</a:t>
            </a:r>
            <a:br/>
            <a:r>
              <a:t>un cer senin deasupra vom privi.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Doamne Isuse, vino mai degrabă!</a:t>
            </a:r>
            <a:br/>
            <a:r>
              <a:t>Cu mare dor şi drag Te aşteptăm!</a:t>
            </a:r>
            <a:br/>
            <a:r>
              <a:t>Cu Tine-aievea vrem să fim de-a pururi,</a:t>
            </a:r>
            <a:br/>
            <a:r>
              <a:t>în cerul dăruit prin jertfa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