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Te rog, cercetează-mă Tu!</a:t>
            </a:r>
            <a:br/>
            <a:r>
              <a:t>Tu vezi ce e-n inima mea.</a:t>
            </a:r>
            <a:br/>
            <a:r>
              <a:t>Demult ochiul Tău mă văzu</a:t>
            </a:r>
            <a:br/>
            <a:r>
              <a:t>când, plin de-ndurare,</a:t>
            </a:r>
            <a:br/>
            <a:r>
              <a:t>din greaua pierzare,</a:t>
            </a:r>
            <a:br/>
            <a:r>
              <a:t>m-a scos mâna Ta.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Tu vezi, o Isus, starea mea.</a:t>
            </a:r>
            <a:br/>
            <a:r>
              <a:t>Tu ştii şi cât sunt de greşit.</a:t>
            </a:r>
            <a:br/>
            <a:r>
              <a:t>Tu ştii şi ispita-mi cea grea.</a:t>
            </a:r>
            <a:br/>
            <a:r>
              <a:t>În faţa Ta totul,</a:t>
            </a:r>
            <a:br/>
            <a:r>
              <a:t>în faţa Ta totul</a:t>
            </a:r>
            <a:br/>
            <a:r>
              <a:t>e descoperit.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Şi cine alt' oare-ar putea</a:t>
            </a:r>
            <a:br/>
            <a:r>
              <a:t>să-mi şteargă păcatul cumplit</a:t>
            </a:r>
            <a:br/>
            <a:r>
              <a:t>și-o inimă nouă să-mi dea?</a:t>
            </a:r>
            <a:br/>
            <a:r>
              <a:t>Găsi-voi vreodată,</a:t>
            </a:r>
            <a:br/>
            <a:r>
              <a:t>în chiar lumea toată,</a:t>
            </a:r>
            <a:br/>
            <a:r>
              <a:t>un om sfânt, smerit?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O, Tu, numai Tu eşti preasfânt!</a:t>
            </a:r>
            <a:br/>
            <a:r>
              <a:t>Auzi, deci, adâncu-mi suspin!</a:t>
            </a:r>
            <a:br/>
            <a:r>
              <a:t>Căci vreau cât voi fi pe pământ,</a:t>
            </a:r>
            <a:br/>
            <a:r>
              <a:t>întreaga mea viaţă,</a:t>
            </a:r>
            <a:br/>
            <a:r>
              <a:t>întreaga mea viaţă</a:t>
            </a:r>
            <a:br/>
            <a:r>
              <a:t>doar Ţie s-o-nchin.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