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Trei în Unu, Unu n Trei,</a:t>
            </a:r>
            <a:br/>
            <a:r>
              <a:t>sfânt, de trei ori sfânt Tu ești!</a:t>
            </a:r>
            <a:br/>
            <a:r>
              <a:t>Tată, Fiu, Duh Sfânt lăudăm:</a:t>
            </a:r>
            <a:br/>
            <a:r>
              <a:t>un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ești singurul Eu sunt",</a:t>
            </a:r>
            <a:br/>
            <a:r>
              <a:t>Domn etern, neschimbător,</a:t>
            </a:r>
            <a:br/>
            <a:r>
              <a:t>necuprins și nevăzut,</a:t>
            </a:r>
            <a:br/>
            <a:r>
              <a:t>Tată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al nostru Creator,</a:t>
            </a:r>
            <a:br/>
            <a:r>
              <a:t>Cale, Viață și Adevăr,</a:t>
            </a:r>
            <a:br/>
            <a:r>
              <a:t>Preot și Mântuitor,</a:t>
            </a:r>
            <a:br/>
            <a:r>
              <a:t>Fiu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ne ești Mângâietor,</a:t>
            </a:r>
            <a:br/>
            <a:r>
              <a:t>al puterii sfânt izvor,</a:t>
            </a:r>
            <a:br/>
            <a:r>
              <a:t>vrednic Călăuzitor,</a:t>
            </a:r>
            <a:br/>
            <a:r>
              <a:t>Spirit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Trei în Unu, Unu n Trei,</a:t>
            </a:r>
            <a:br/>
            <a:r>
              <a:t>sfânt, de trei ori sfânt Tu ești,</a:t>
            </a:r>
            <a:br/>
            <a:r>
              <a:t>Tată, Fiu, Duh Sfânt lăudăm:</a:t>
            </a:r>
            <a:br/>
            <a:r>
              <a:t>un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