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eşti izvorul vieţii mele!</a:t>
            </a:r>
            <a:br/>
            <a:r>
              <a:t>O, Doamne eşti tăria mea!</a:t>
            </a:r>
            <a:br/>
            <a:r>
              <a:t>Tu-mi dai voinţă şi putere</a:t>
            </a:r>
            <a:br/>
            <a:r>
              <a:t>să-Ţi cânt din toată inima.</a:t>
            </a:r>
            <a:br/>
            <a:r>
              <a:t>Tu eşti aripa ce mă poartă,</a:t>
            </a:r>
            <a:br/>
            <a:r>
              <a:t>Tu-mi eşti odihna din adânc,</a:t>
            </a:r>
            <a:br/>
            <a:r>
              <a:t>Tu mă ridici pe stânca ʼnaltă</a:t>
            </a:r>
            <a:br/>
            <a:r>
              <a:t>la care nu pot să ajung.</a:t>
            </a:r>
            <a:br/>
            <a:r>
              <a:t>Eu cânt Aleluia, Aleluia, Aleluia!</a:t>
            </a:r>
            <a:br/>
            <a:r>
              <a:t>Eu cânt Aleluia, Aleluia,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dai un sens trăirii mele,</a:t>
            </a:r>
            <a:br/>
            <a:r>
              <a:t>Tu mă-mplineşti în tot ce fac,</a:t>
            </a:r>
            <a:br/>
            <a:r>
              <a:t>Tu mă ajuţi în clipe grele,</a:t>
            </a:r>
            <a:br/>
            <a:r>
              <a:t>iubind, să rabd, să lupt, să tac.</a:t>
            </a:r>
            <a:br/>
            <a:r>
              <a:t>Cuvântul Tău mi-e pâinea vieţii,</a:t>
            </a:r>
            <a:br/>
            <a:r>
              <a:t>Tu-mi dai lumină zi de zi</a:t>
            </a:r>
            <a:br/>
            <a:r>
              <a:t>şi, chiar de trec prin valea morţii,</a:t>
            </a:r>
            <a:br/>
            <a:r>
              <a:t>eu nu mă tem orice-ar veni.</a:t>
            </a:r>
            <a:br/>
            <a:r>
              <a:t>Eu cânt Aleluia, Aleluia, Aleluia!</a:t>
            </a:r>
            <a:br/>
            <a:r>
              <a:t>Eu cânt Aleluia, Aleluia,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Isuse-n mila Ta cea mare,</a:t>
            </a:r>
            <a:br/>
            <a:r>
              <a:t>Tu, Soarele din înălţimi,</a:t>
            </a:r>
            <a:br/>
            <a:r>
              <a:t>ai coborât să-mi dai iertare,</a:t>
            </a:r>
            <a:br/>
            <a:r>
              <a:t>să mă ridici, să mă-nsenini.</a:t>
            </a:r>
            <a:br/>
            <a:r>
              <a:t>Trăiesc o stare minunată</a:t>
            </a:r>
            <a:br/>
            <a:r>
              <a:t>cu Tine-n inimă mereu</a:t>
            </a:r>
            <a:br/>
            <a:r>
              <a:t>şi-aş vrea să ştie lumea toată</a:t>
            </a:r>
            <a:br/>
            <a:r>
              <a:t>că Tu eşti Dumnezeul meu.</a:t>
            </a:r>
            <a:br/>
            <a:r>
              <a:t>Eu cânt Aleluia, Aleluia, Aleluia!</a:t>
            </a:r>
            <a:br/>
            <a:r>
              <a:t>Eu cânt Aleluia, 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