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Nume-mi place să ascult,</a:t>
            </a:r>
            <a:br/>
            <a:r>
              <a:t>de El aş vrea să cânt,</a:t>
            </a:r>
            <a:br/>
            <a:r>
              <a:t>ca Numele Isus Hristos</a:t>
            </a:r>
            <a:br/>
            <a:r>
              <a:t>nu-i altul pe pământ.</a:t>
            </a:r>
            <a:br/>
            <a:r>
              <a:t>Te iubesc, Isuse,</a:t>
            </a:r>
            <a:br/>
            <a:r>
              <a:t>Te iubesc, Isuse,</a:t>
            </a:r>
            <a:br/>
            <a:r>
              <a:t>Te iubesc, Isuse,</a:t>
            </a:r>
            <a:br/>
            <a:r>
              <a:t>că-ntâi Tu m-ai iubit.</a:t>
            </a:r>
            <a:br/>
            <a:r>
              <a:t>Îmi spune Numele iubit</a:t>
            </a:r>
            <a:br/>
            <a:r>
              <a:t>de-un Miel dumnezeiesc</a:t>
            </a:r>
            <a:br/>
            <a:r>
              <a:t>ce-n locul meu a fost jertfit</a:t>
            </a:r>
            <a:br/>
            <a:r>
              <a:t>ca-n veci eu să trăiesc.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iubesc, Isuse,</a:t>
            </a:r>
            <a:br/>
            <a:r>
              <a:t>Te iubesc, Isuse,</a:t>
            </a:r>
            <a:br/>
            <a:r>
              <a:t>Te iubesc, Isuse,</a:t>
            </a:r>
            <a:br/>
            <a:r>
              <a:t>că-ntâi Tu m-ai iubit.</a:t>
            </a:r>
            <a:br/>
            <a:r>
              <a:t>Îmi spune ce îmi dă Hristos</a:t>
            </a:r>
            <a:br/>
            <a:r>
              <a:t>în fiecare zi,</a:t>
            </a:r>
            <a:br/>
            <a:r>
              <a:t>deşi e drumu-ntunecos,</a:t>
            </a:r>
            <a:br/>
            <a:r>
              <a:t>cu El va străluci.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iubesc, Isuse,</a:t>
            </a:r>
            <a:br/>
            <a:r>
              <a:t>Te iubesc, Isuse,</a:t>
            </a:r>
            <a:br/>
            <a:r>
              <a:t>Te iubesc, Isuse,</a:t>
            </a:r>
            <a:br/>
            <a:r>
              <a:t>că-ntâi Tu m-ai iubit.</a:t>
            </a:r>
            <a:br/>
            <a:r>
              <a:t>Îmi spune că iubirea Lui</a:t>
            </a:r>
            <a:br/>
            <a:r>
              <a:t>m-ajută-n întristări,</a:t>
            </a:r>
            <a:br/>
            <a:r>
              <a:t>și că puterea Domnului</a:t>
            </a:r>
            <a:br/>
            <a:r>
              <a:t>mă scapă de dureri.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iubesc, Isuse,</a:t>
            </a:r>
            <a:br/>
            <a:r>
              <a:t>Te iubesc, Isuse,</a:t>
            </a:r>
            <a:br/>
            <a:r>
              <a:t>Te iubesc, Isuse,</a:t>
            </a:r>
            <a:br/>
            <a:r>
              <a:t>că-ntâi Tu m-ai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