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Valea umbrei morții nu va mai fi,</a:t>
            </a:r>
            <a:br/>
            <a:r>
              <a:t>când Isus pe nori iar va reveni,</a:t>
            </a:r>
            <a:br/>
            <a:r>
              <a:t>valea umbrei morții nu va mai fi,</a:t>
            </a:r>
            <a:br/>
            <a:r>
              <a:t>acasă când vom sosi!</a:t>
            </a:r>
            <a:br/>
            <a:r>
              <a:t>Cu drag El ne va primi,</a:t>
            </a:r>
            <a:br/>
            <a:r>
              <a:t>cu drag El ne va primi.</a:t>
            </a:r>
            <a:br/>
            <a:r>
              <a:t>Chiar și cântul nostru se va-nnoi</a:t>
            </a:r>
            <a:br/>
            <a:r>
              <a:t>acasă când vom sosi.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Spaima și-ntristarea nu vor mai fi când Isus pe nori iar va reveni,</a:t>
            </a:r>
            <a:br/>
            <a:r>
              <a:t>bucuria ne va împrejmui</a:t>
            </a:r>
            <a:br/>
            <a:r>
              <a:t>acasă când vom sosi!</a:t>
            </a:r>
            <a:br/>
            <a:r>
              <a:t>Cu drag El ne va primi,</a:t>
            </a:r>
            <a:br/>
            <a:r>
              <a:t>cu drag El ne va primi.</a:t>
            </a:r>
            <a:br/>
            <a:r>
              <a:t>Chiar și cântul nostru se va-nnoi</a:t>
            </a:r>
            <a:br/>
            <a:r>
              <a:t>acasă când vom sosi.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Plânsul și necazul nu vor mai fi</a:t>
            </a:r>
            <a:br/>
            <a:r>
              <a:t>când Isus pe nori iar va reveni,</a:t>
            </a:r>
            <a:br/>
            <a:r>
              <a:t>liniștea pe față se va vădi</a:t>
            </a:r>
            <a:br/>
            <a:r>
              <a:t>și pacea ne va-nsoți!</a:t>
            </a:r>
            <a:br/>
            <a:r>
              <a:t>Cu drag El ne va primi,</a:t>
            </a:r>
            <a:br/>
            <a:r>
              <a:t>cu drag El ne va primi.</a:t>
            </a:r>
            <a:br/>
            <a:r>
              <a:t>Chiar și cântul nostru se va-nnoi</a:t>
            </a:r>
            <a:br/>
            <a:r>
              <a:t>acasă când vom sosi.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Vor fi cânturi noi, vor fi bucurii</a:t>
            </a:r>
            <a:br/>
            <a:r>
              <a:t>când Isus pe nori iar va reveni,</a:t>
            </a:r>
            <a:br/>
            <a:r>
              <a:t>pe meleaguri de Paradis vom fi</a:t>
            </a:r>
            <a:br/>
            <a:r>
              <a:t>și pacea ne va-nsoți!</a:t>
            </a:r>
            <a:br/>
            <a:r>
              <a:t>Cu drag El ne va primi,</a:t>
            </a:r>
            <a:br/>
            <a:r>
              <a:t>cu drag El ne va primi.</a:t>
            </a:r>
            <a:br/>
            <a:r>
              <a:t>Chiar și cântul nostru se va-nnoi</a:t>
            </a:r>
            <a:br/>
            <a:r>
              <a:t>acasă când vom sosi.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