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Veniţi creştini, cu toţii, </a:t>
            </a:r>
            <a:br/>
            <a:r>
              <a:t>pe Domnul să-L slăvim!</a:t>
            </a:r>
            <a:br/>
            <a:r>
              <a:t>Cântare să-I aducem,</a:t>
            </a:r>
            <a:br/>
            <a:r>
              <a:t>veniţi să-L preamărim!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e Păstorul nostru,</a:t>
            </a:r>
            <a:br/>
            <a:r>
              <a:t>supuşi noi să-L urmăm,</a:t>
            </a:r>
            <a:br/>
            <a:r>
              <a:t>cu inima smerită,</a:t>
            </a:r>
            <a:br/>
            <a:r>
              <a:t>glasu-I să ascultăm.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Ajută-ne, o, Doamne,</a:t>
            </a:r>
            <a:br/>
            <a:r>
              <a:t>aici pe-acest pământ,</a:t>
            </a:r>
            <a:br/>
            <a:r>
              <a:t>să împlinim prin Tine</a:t>
            </a:r>
            <a:br/>
            <a:r>
              <a:t>Cuvântul Tău cel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Şi, când nevoi ne-apasă,</a:t>
            </a:r>
            <a:br/>
            <a:r>
              <a:t>Tu nu ne vei lăsa;</a:t>
            </a:r>
            <a:br/>
            <a:r>
              <a:t>vrei c'a Ta turm-aleasă</a:t>
            </a:r>
            <a:br/>
            <a:r>
              <a:t>să cânte lauda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