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Veniţi să cântăm, lăudând pe Isus</a:t>
            </a:r>
            <a:br/>
            <a:r>
              <a:t>și să ne-nchinăm mărindu-L nespus.</a:t>
            </a:r>
            <a:br/>
            <a:r>
              <a:t>Să-I dăm Lui onoare și toţi să-L slăvim,</a:t>
            </a:r>
            <a:br/>
            <a:r>
              <a:t>în sfânta-I splendoare pe El să-L mărim.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Vorbiţi de-al Său har, vestiţi mila Sa</a:t>
            </a:r>
            <a:br/>
            <a:r>
              <a:t>și cum pe Calvar Și-a dat viaţa Sa</a:t>
            </a:r>
            <a:br/>
            <a:r>
              <a:t>pe noi să ne scape de veşnicul chin,</a:t>
            </a:r>
            <a:br/>
            <a:r>
              <a:t>făcându-ne parte de harul divin.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Doamne-ndurat, noi Te lăudăm,</a:t>
            </a:r>
            <a:br/>
            <a:r>
              <a:t>din cuget curat mereu îţi cântăm;</a:t>
            </a:r>
            <a:br/>
            <a:r>
              <a:t>căci marea-Ţi iubire, suprem legământ,</a:t>
            </a:r>
            <a:br/>
            <a:r>
              <a:t>crează-nfrăţire prin Duhul cel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