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 Voi cânta îndurarea Domnului meu veşnic,</a:t>
            </a:r>
            <a:br/>
            <a:r>
              <a:t> voi cânta, voi cânta,</a:t>
            </a:r>
            <a:br/>
            <a:r>
              <a:t> voi cânta îndurarea Domnului meu veşnic,</a:t>
            </a:r>
            <a:br/>
            <a:r>
              <a:t> voi cânta îndurarea Domnului.</a:t>
            </a:r>
            <a:br/>
            <a:r>
              <a:t>Voi vesti că Dumnezeu</a:t>
            </a:r>
            <a:br/>
            <a:r>
              <a:t>e Minunat, e Minunat!</a:t>
            </a:r>
            <a:br/>
            <a:r>
              <a:t>Voi vesti că Dumnezeu</a:t>
            </a:r>
            <a:br/>
            <a:r>
              <a:t>în veac Îşi ţine credincioşia.</a:t>
            </a:r>
            <a:br/>
            <a:r>
              <a:t>Voi cânta îndurarea Domnului meu veşnic,</a:t>
            </a:r>
            <a:br/>
            <a:r>
              <a:t>voi cânta îndurarea Domnului.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 Voi cânta îndurarea Domnului meu veşnic, </a:t>
            </a:r>
            <a:br/>
            <a:r>
              <a:t> voi cânta, voi cânta,</a:t>
            </a:r>
            <a:br/>
            <a:r>
              <a:t> voi cânta îndurarea Domnului meu veşnic, </a:t>
            </a:r>
            <a:br/>
            <a:r>
              <a:t> voi cânta îndurarea Domnului.</a:t>
            </a:r>
            <a:br/>
            <a:r>
              <a:t>Fericit e-acel popor</a:t>
            </a:r>
            <a:br/>
            <a:r>
              <a:t>ce L-a ales pe Dumnezeu,</a:t>
            </a:r>
            <a:br/>
            <a:r>
              <a:t>fericit e-acel popor</a:t>
            </a:r>
            <a:br/>
            <a:r>
              <a:t>ce L-a ales pe Domnul ca sprijin.</a:t>
            </a:r>
            <a:br/>
            <a:r>
              <a:t>Voi cânta îndurarea Domnului meu veşnic, </a:t>
            </a:r>
            <a:br/>
            <a:r>
              <a:t>voi cânta îndurarea Domnului.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