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Voi, ce-n faţa judecăţii</a:t>
            </a:r>
            <a:br/>
            <a:r>
              <a:t>tremurând şi goi veţi sta,</a:t>
            </a:r>
            <a:br/>
            <a:r>
              <a:t>haina sfântă a dreptăţii</a:t>
            </a:r>
            <a:br/>
            <a:r>
              <a:t>veniţi grabnic a-mbrăca!</a:t>
            </a:r>
            <a:br/>
            <a:r>
              <a:t>Singur Isus, singur Isus</a:t>
            </a:r>
            <a:br/>
            <a:r>
              <a:t>poate astăzi să v-o dea!</a:t>
            </a:r>
            <a:br/>
            <a:r>
              <a:t>Singur Isus, singur Isus</a:t>
            </a:r>
            <a:br/>
            <a:r>
              <a:t>poate astăzi să v-o dea!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Voi, ce-n jale şi durere</a:t>
            </a:r>
            <a:br/>
            <a:r>
              <a:t>vă petreceţi viaţa jos,</a:t>
            </a:r>
            <a:br/>
            <a:r>
              <a:t>tresăltaţi de bucurie,</a:t>
            </a:r>
            <a:br/>
            <a:r>
              <a:t>fiţi cu cugetul voios,</a:t>
            </a:r>
            <a:br/>
            <a:r>
              <a:t>căci în ceruri, căci în ceruri</a:t>
            </a:r>
            <a:br/>
            <a:r>
              <a:t>vă aşteapt-Isus Hristos!</a:t>
            </a:r>
            <a:br/>
            <a:r>
              <a:t>Căci în ceruri, căci în ceruri</a:t>
            </a:r>
            <a:br/>
            <a:r>
              <a:t>vă aşteapt-Isus Hristos!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Voi, trudiţi de remuşcare,</a:t>
            </a:r>
            <a:br/>
            <a:r>
              <a:t>sau voi drepţi închipuiţi,</a:t>
            </a:r>
            <a:br/>
            <a:r>
              <a:t>recunoaşteţi deopotrivă</a:t>
            </a:r>
            <a:br/>
            <a:r>
              <a:t>că sunteţi pierduţi, greşiţi.</a:t>
            </a:r>
            <a:br/>
            <a:r>
              <a:t>Cu grăbire, cu grăbire,</a:t>
            </a:r>
            <a:br/>
            <a:r>
              <a:t>azi la Domnul să veniţi!</a:t>
            </a:r>
            <a:br/>
            <a:r>
              <a:t>Cu grăbire, cu grăbire,</a:t>
            </a:r>
            <a:br/>
            <a:r>
              <a:t>azi la Domnul să veniţi!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Veniţi fără de zăbavă</a:t>
            </a:r>
            <a:br/>
            <a:r>
              <a:t>la Cel viu din veşnicii!</a:t>
            </a:r>
            <a:br/>
            <a:r>
              <a:t>El vă va-mbrăca în slavă;</a:t>
            </a:r>
            <a:br/>
            <a:r>
              <a:t>de ce oare n-aţi veni?</a:t>
            </a:r>
            <a:br/>
            <a:r>
              <a:t>Pe cei grabnici la venire</a:t>
            </a:r>
            <a:br/>
            <a:r>
              <a:t>Mântuitoru-i va iubi!</a:t>
            </a:r>
            <a:br/>
            <a:r>
              <a:t>Pe cei grabnici la venire</a:t>
            </a:r>
            <a:br/>
            <a:r>
              <a:t>Mântuitoru-i va iubi!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