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Vreau să spună cel ce-i slab:</a:t>
            </a:r>
            <a:br/>
            <a:r>
              <a:t> Eu sunt tare în Hristos!"</a:t>
            </a:r>
            <a:br/>
            <a:r>
              <a:t>Cel sărac: eu sunt bogat",</a:t>
            </a:r>
            <a:br/>
            <a:r>
              <a:t>cel bolnav: sunt sănătos".</a:t>
            </a:r>
            <a:br/>
            <a:r>
              <a:t>Osana! Osana</a:t>
            </a:r>
            <a:br/>
            <a:r>
              <a:t>Mielului ce-a fost junghiat!</a:t>
            </a:r>
            <a:br/>
            <a:r>
              <a:t>Osana! Osana</a:t>
            </a:r>
            <a:br/>
            <a:r>
              <a:t>Celui mort și înviat!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Tot ce-a fost rău și murdar</a:t>
            </a:r>
            <a:br/>
            <a:r>
              <a:t>mi-ai iertat prin al Tău har,</a:t>
            </a:r>
            <a:br/>
            <a:r>
              <a:t>ca un râu iubirea Ta</a:t>
            </a:r>
            <a:br/>
            <a:r>
              <a:t>umple azi inima mea!</a:t>
            </a:r>
            <a:br/>
            <a:r>
              <a:t>Osana! Osana</a:t>
            </a:r>
            <a:br/>
            <a:r>
              <a:t>Mielului ce-a fost junghiat!</a:t>
            </a:r>
            <a:br/>
            <a:r>
              <a:t>Osana! Osana</a:t>
            </a:r>
            <a:br/>
            <a:r>
              <a:t>Celui mort și înviat!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Știu că mă vei ridica</a:t>
            </a:r>
            <a:br/>
            <a:r>
              <a:t>chiar de-aș fi-n adânc de văi,</a:t>
            </a:r>
            <a:br/>
            <a:r>
              <a:t>Ție, Doamne-Ți voi cânta</a:t>
            </a:r>
            <a:br/>
            <a:r>
              <a:t>al salvării imn ceresc!</a:t>
            </a:r>
            <a:br/>
            <a:r>
              <a:t>Osana! Osana</a:t>
            </a:r>
            <a:br/>
            <a:r>
              <a:t>Mielului ce-a fost junghiat!</a:t>
            </a:r>
            <a:br/>
            <a:r>
              <a:t>Osana! Osana</a:t>
            </a:r>
            <a:br/>
            <a:r>
              <a:t>Celui mort și înviat!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