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Vrei tu să scapi de poveri şi păcat</a:t>
            </a:r>
            <a:br/>
            <a:r>
              <a:t>prin Mielul divin ce-a fost străpuns? Vrei tu să-nvingi răul ce te-a legat prin sfânt sânge al lui Isus?</a:t>
            </a:r>
            <a:br/>
            <a:r>
              <a:t>E puterea sângelui vărsat,</a:t>
            </a:r>
            <a:br/>
            <a:r>
              <a:t>sânge sfânt şi curat!</a:t>
            </a:r>
            <a:br/>
            <a:r>
              <a:t>E puterea sângelui vărsat</a:t>
            </a:r>
            <a:br/>
            <a:r>
              <a:t>care spală al tău păcat!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Vrei să fii liber de patimi, păcat,</a:t>
            </a:r>
            <a:br/>
            <a:r>
              <a:t>prin Mielul divin ce-a fost străpuns? Azi la Calvar poţi să fii vindecat</a:t>
            </a:r>
            <a:br/>
            <a:r>
              <a:t>prin sfânt sânge al lui Isus.</a:t>
            </a:r>
            <a:br/>
            <a:r>
              <a:t>E puterea sângelui vărsat,</a:t>
            </a:r>
            <a:br/>
            <a:r>
              <a:t>sânge sfânt şi curat!</a:t>
            </a:r>
            <a:br/>
            <a:r>
              <a:t>E puterea sângelui vărsat</a:t>
            </a:r>
            <a:br/>
            <a:r>
              <a:t>care spală al tău păcat!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Vrei să fii alb, mai curat ca un crin</a:t>
            </a:r>
            <a:br/>
            <a:r>
              <a:t>prin Mielul divin ce-a fost străpuns? Vrei tu iertare, viaţă din plin</a:t>
            </a:r>
            <a:br/>
            <a:r>
              <a:t>în sfânt sânge al lui Isus?</a:t>
            </a:r>
            <a:br/>
            <a:r>
              <a:t>E puterea sângelui vărsat,</a:t>
            </a:r>
            <a:br/>
            <a:r>
              <a:t>sânge sfânt şi curat!</a:t>
            </a:r>
            <a:br/>
            <a:r>
              <a:t>E puterea sângelui vărsat</a:t>
            </a:r>
            <a:br/>
            <a:r>
              <a:t>care spală al tău păcat!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