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Ţie-Ţi cânt, Dumnezeul meu!</a:t>
            </a:r>
            <a:br/>
            <a:r>
              <a:t>Ţie-Ţi cânt, Dumnezeul meu!</a:t>
            </a:r>
            <a:br/>
            <a:r>
              <a:t>Pentru bunătatea Ta,</a:t>
            </a:r>
            <a:br/>
            <a:r>
              <a:t>pentru harul Tău cel mare,</a:t>
            </a:r>
            <a:br/>
            <a:r>
              <a:t>Te voi binecuvânta</a:t>
            </a:r>
            <a:br/>
            <a:r>
              <a:t>şi în şoaptă şi-n strigare.</a:t>
            </a:r>
            <a:br/>
            <a:r>
              <a:t>Te voi binecuvânta,</a:t>
            </a:r>
            <a:br/>
            <a:r>
              <a:t>Te voi binecuvânta</a:t>
            </a:r>
            <a:br/>
            <a:r>
              <a:t>şi în şoaptă şi-n strigare.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Ţie-Ţi cânt, Dumnezeul meu!</a:t>
            </a:r>
            <a:br/>
            <a:r>
              <a:t>Ţie-Ţi cânt, Dumnezeul meu!</a:t>
            </a:r>
            <a:br/>
            <a:r>
              <a:t>Pentru toate ce mi-ai dat,</a:t>
            </a:r>
            <a:br/>
            <a:r>
              <a:t>pentru dulcea Ta-ngrijire,</a:t>
            </a:r>
            <a:br/>
            <a:r>
              <a:t>pentru tot ce mi-ai luat,</a:t>
            </a:r>
            <a:br/>
            <a:r>
              <a:t>mă închin cu mulţumire.</a:t>
            </a:r>
            <a:br/>
            <a:r>
              <a:t>Pentru tot ce mi-ai luat,</a:t>
            </a:r>
            <a:br/>
            <a:r>
              <a:t>pentru tot ce mi-ai luat,</a:t>
            </a:r>
            <a:br/>
            <a:r>
              <a:t>mă închin cu mulţumire.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Ţie-Ţi cânt, Dumnezeul meu!</a:t>
            </a:r>
            <a:br/>
            <a:r>
              <a:t>Ţie-Ţi cânt, Dumnezeul meu!</a:t>
            </a:r>
            <a:br/>
            <a:r>
              <a:t>Şi nu vorbe vreau să spun,</a:t>
            </a:r>
            <a:br/>
            <a:r>
              <a:t>ci cântarea mea să-Ţi ardă,</a:t>
            </a:r>
            <a:br/>
            <a:r>
              <a:t>Ţie, Bunul cel mai bun,</a:t>
            </a:r>
            <a:br/>
            <a:r>
              <a:t>şi-n iubire să se piardă.</a:t>
            </a:r>
            <a:br/>
            <a:r>
              <a:t>Ţie, Bunul cel mai bun,</a:t>
            </a:r>
            <a:br/>
            <a:r>
              <a:t>Ţie, Bunul cel mai bun,</a:t>
            </a:r>
            <a:br/>
            <a:r>
              <a:t>şi-n iubire să se piardă.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Ţie-Ţi cânt, Dumnezeul meu!</a:t>
            </a:r>
            <a:br/>
            <a:r>
              <a:t>Ţie-Ţi cânt, Dumnezeul meu!</a:t>
            </a:r>
            <a:br/>
            <a:r>
              <a:t>Nu că eu aş şti să cânt,</a:t>
            </a:r>
            <a:br/>
            <a:r>
              <a:t>sau că am vreo vrednicie,</a:t>
            </a:r>
            <a:br/>
            <a:r>
              <a:t>dar iubirea-mi dă avânt</a:t>
            </a:r>
            <a:br/>
            <a:r>
              <a:t>ca să-Ţi cânt mărire Ţie!</a:t>
            </a:r>
            <a:br/>
            <a:r>
              <a:t>Dar iubirea-mi dă avânt,</a:t>
            </a:r>
            <a:br/>
            <a:r>
              <a:t>dar iubirea-mi dă avânt,</a:t>
            </a:r>
            <a:br/>
            <a:r>
              <a:t>ca să-Ţi cânt mărire Ţie!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