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Într-un loc departe în Betleem în noapte</a:t>
            </a:r>
            <a:br/>
            <a:r>
              <a:t>Păstori în camp vegheau</a:t>
            </a:r>
            <a:br/>
            <a:r>
              <a:t>Când din cer lumina în slavă deplină</a:t>
            </a:r>
            <a:br/>
            <a:r>
              <a:t>Un inger se arăta</a:t>
            </a:r>
            <a:br/>
            <a:r>
              <a:t>Nu vă temeți pace-aduc</a:t>
            </a:r>
            <a:br/>
            <a:r>
              <a:t>S-a născut pruncul Isus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Slavă Celui sfânt și pace pe pământ</a:t>
            </a:r>
            <a:br/>
            <a:r>
              <a:t>Căci un Mântuitor ni s-a dat</a:t>
            </a:r>
            <a:br/>
            <a:r>
              <a:t>Mergeți vă-nchinați și slavă Lui îi dați</a:t>
            </a:r>
            <a:br/>
            <a:r>
              <a:t>El e Rege sfânt Impărat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Părinții în cetate liniștiți în noapte</a:t>
            </a:r>
            <a:br/>
            <a:r>
              <a:t>Pruncul Isus vegheau</a:t>
            </a:r>
            <a:br/>
            <a:r>
              <a:t>Într-un staul rece s-a născut un Rege</a:t>
            </a:r>
            <a:br/>
            <a:r>
              <a:t>Căci loc ei nu găseau</a:t>
            </a:r>
            <a:br/>
            <a:r>
              <a:t>Blând umil în iesle jos</a:t>
            </a:r>
            <a:br/>
            <a:r>
              <a:t>S-a întrupat Isus Hristos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Dar cu bucurie magi la El sosiră </a:t>
            </a:r>
            <a:br/>
            <a:r>
              <a:t>Pruncului I s-au închinat</a:t>
            </a:r>
            <a:br/>
            <a:r>
              <a:t>Și cu scumpe daruri</a:t>
            </a:r>
            <a:br/>
            <a:r>
              <a:t>Smirnă chiar și aur tămâie ei Lui i-au dat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Slavă Celui sfânt și pace pe pământ</a:t>
            </a:r>
            <a:br/>
            <a:r>
              <a:t>Căci un Mântuitor ni s-a dat</a:t>
            </a:r>
            <a:br/>
            <a:r>
              <a:t>Haideți vă-nchinați și slavă Lui ii dați</a:t>
            </a:r>
            <a:br/>
            <a:r>
              <a:t>El e Rege sfânt Impărat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Blând umil în iesle jos </a:t>
            </a:r>
            <a:br/>
            <a:r>
              <a:t>S-a întrupat Isus Hristos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Pace, bucurie, dragoste, sfințire</a:t>
            </a:r>
            <a:br/>
            <a:r>
              <a:t>Pruncul sfânt ți-a duce în dar</a:t>
            </a:r>
            <a:br/>
            <a:r>
              <a:t>Hai la El degrabă de Crăciun</a:t>
            </a:r>
            <a:br/>
            <a:r>
              <a:t>Viața și inima să-i predai.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