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Astăzi vin să-mi plec genunchii,</a:t>
            </a:r>
            <a:br/>
            <a:r>
              <a:t>Înaintea ieslei Tale;</a:t>
            </a:r>
            <a:br/>
            <a:r>
              <a:t>/: Copilaş din altă lume,</a:t>
            </a:r>
            <a:br/>
            <a:r>
              <a:t>Obosit de frig şi cale.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Şi-mi plec inima şi faţa,</a:t>
            </a:r>
            <a:br/>
            <a:r>
              <a:t>Copilaş din zarea-albastră.</a:t>
            </a:r>
            <a:br/>
            <a:r>
              <a:t>/: Şi mă-nchin cu umilinţă,</a:t>
            </a:r>
            <a:br/>
            <a:r>
              <a:t>Căci cobori în lumea noastră.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 am smirnă, ca şi magii,</a:t>
            </a:r>
            <a:br/>
            <a:r>
              <a:t>Nici tămâie şi nici aur</a:t>
            </a:r>
            <a:br/>
            <a:r>
              <a:t>/: Lacrimile pocăinţei</a:t>
            </a:r>
            <a:br/>
            <a:r>
              <a:t>Îmi sunt singurul tezaur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Ţi le-aduc acum ‘nainte,</a:t>
            </a:r>
            <a:br/>
            <a:r>
              <a:t>Cu sfială şi ruşine,</a:t>
            </a:r>
            <a:br/>
            <a:r>
              <a:t>/: Copilaş venit din ceruri</a:t>
            </a:r>
            <a:br/>
            <a:r>
              <a:t>Să porţi crucea pentru mine!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