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Astazi cant voios caci Dumnezeu</a:t>
            </a:r>
            <a:br/>
            <a:r>
              <a:t>E Stapanul vietii mele, El e Domnul meu</a:t>
            </a:r>
            <a:br/>
            <a:r>
              <a:t>Cine pe pamant, cine-n ceruri sus</a:t>
            </a:r>
            <a:br/>
            <a:r>
              <a:t>E ca Domnul meu, e ca Domnul meu 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Fara El flamand si insetat</a:t>
            </a:r>
            <a:br/>
            <a:r>
              <a:t>Rataceam in lumea larga neajutorat</a:t>
            </a:r>
            <a:br/>
            <a:r>
              <a:t>Dar cand m-a gasit El m-a saturat</a:t>
            </a:r>
            <a:br/>
            <a:r>
              <a:t>Si mi-a dat sa beau, El mi-a dat sa beau din harul Sau.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 e fantana, cu ape vii</a:t>
            </a:r>
            <a:br/>
            <a:r>
              <a:t>Nimic in lume nu-L poate-nlocui</a:t>
            </a:r>
            <a:br/>
            <a:r>
              <a:t>Stanca de veacuri, Pastorul meu</a:t>
            </a:r>
            <a:br/>
            <a:r>
              <a:t>Raul vietii, de-a pururi 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 ce fericit sunt cu Domnul meu</a:t>
            </a:r>
            <a:br/>
            <a:r>
              <a:t>Nicaieri in lume nu-i altul ca si El</a:t>
            </a:r>
            <a:br/>
            <a:r>
              <a:t>El e mai de pret decat tot ce am</a:t>
            </a:r>
            <a:br/>
            <a:r>
              <a:t>El e slava mea, e comoara mea in veci.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 de n-ar mai fi rauri pe pamant</a:t>
            </a:r>
            <a:br/>
            <a:r>
              <a:t>El e raul vietii mele limpede si sfant</a:t>
            </a:r>
            <a:br/>
            <a:r>
              <a:t>Niciodata El nu va seca</a:t>
            </a:r>
            <a:br/>
            <a:r>
              <a:t>Si voi bea din El, eu voi bea din El mereu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