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Căci pentru mine a trăi este Hristos</a:t>
            </a:r>
            <a:br/>
            <a:r>
              <a:t>Iar a muri, o, da, e un câştig;</a:t>
            </a:r>
            <a:br/>
            <a:r>
              <a:t>Cu El de mână vreau să merg</a:t>
            </a:r>
            <a:br/>
            <a:r>
              <a:t>voios pe calea Lui,</a:t>
            </a:r>
            <a:br/>
            <a:r>
              <a:t>O, nu-i iubire ca iubirea 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Nu-i bucurie mai presus</a:t>
            </a:r>
            <a:br/>
            <a:r>
              <a:t>decât să-L pot urma</a:t>
            </a:r>
            <a:br/>
            <a:r>
              <a:t>Şi să-mplinesc în toate voia Sa.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Cândva viaţa-mi era plină de păcat,</a:t>
            </a:r>
            <a:br/>
            <a:r>
              <a:t>Dar am venit la El şi-am fost iertat;</a:t>
            </a:r>
            <a:br/>
            <a:r>
              <a:t>Cu duioşie m-a chemat,</a:t>
            </a:r>
            <a:br/>
            <a:r>
              <a:t>iar eu L-am ascultat,</a:t>
            </a:r>
            <a:br/>
            <a:r>
              <a:t>Şi nu mai vreau de El să mă despart!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Să fie crucea cât de grea,</a:t>
            </a:r>
            <a:br/>
            <a:r>
              <a:t>cu drag o voi purta,</a:t>
            </a:r>
            <a:br/>
            <a:r>
              <a:t>Căci mă ajută, prin puterea Sa.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Sunt încă multe lucruri care nu le ştiu,</a:t>
            </a:r>
            <a:br/>
            <a:r>
              <a:t>Dar de un lucru sigur pot să fiu</a:t>
            </a:r>
            <a:br/>
            <a:r>
              <a:t>Că prin Isus am fost salvat,</a:t>
            </a:r>
            <a:br/>
            <a:r>
              <a:t>pe veci eliberat,</a:t>
            </a:r>
            <a:br/>
            <a:r>
              <a:t>Sunt fericit că m-a răscumpărat!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tu, al Domnului popor,</a:t>
            </a:r>
            <a:br/>
            <a:r>
              <a:t>să cânţi spre slava Lui,</a:t>
            </a:r>
            <a:br/>
            <a:r>
              <a:t>Pân’ vom cina cu toţi la masa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