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 Tine, Isuse,</a:t>
            </a:r>
            <a:br/>
            <a:r>
              <a:t>Nu-i nimeni jos pe pământ.</a:t>
            </a:r>
            <a:br/>
            <a:r>
              <a:t>Vreau să Te laud, să Îţi mulţumesc,</a:t>
            </a:r>
            <a:br/>
            <a:r>
              <a:t>Din toată inima să Îţi cânt.</a:t>
            </a:r>
            <a:br/>
            <a:r>
              <a:t>Eşti scutul, nădejdea,</a:t>
            </a:r>
            <a:br/>
            <a:r>
              <a:t>Turnul, scăparea mea.</a:t>
            </a:r>
            <a:br/>
            <a:r>
              <a:t>Tot ce am eu şi tot ce sunt</a:t>
            </a:r>
            <a:br/>
            <a:r>
              <a:t>Vreau să las în mâna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bucurie Te laudă pământul,</a:t>
            </a:r>
            <a:br/>
            <a:r>
              <a:t>Şi eu vreau să Îţi spun cât de mult Te iubesc.</a:t>
            </a:r>
            <a:br/>
            <a:r>
              <a:t>Munţii se închină şi marea Te cântă</a:t>
            </a:r>
            <a:br/>
            <a:r>
              <a:t>Pe Tine, Domn ceresc.</a:t>
            </a:r>
            <a:br/>
            <a:r>
              <a:t>Florile în câmp şi natura întreagă,</a:t>
            </a:r>
            <a:br/>
            <a:r>
              <a:t>În mii de culori, Te adoră mereu,</a:t>
            </a:r>
            <a:br/>
            <a:r>
              <a:t>Te proslăveşte şi Îţi mulţumeşte în veci.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bucurie Te laudă pământul,</a:t>
            </a:r>
            <a:br/>
            <a:r>
              <a:t>Şi eu vreau să Îţi spun cât de mult Te iubesc.</a:t>
            </a:r>
            <a:br/>
            <a:r>
              <a:t>Munţii se închină şi marea Te cântă</a:t>
            </a:r>
            <a:br/>
            <a:r>
              <a:t>Pe Tine, Domn ceresc.</a:t>
            </a:r>
            <a:br/>
            <a:r>
              <a:t>Şi noi venim cu cântarea iubirii</a:t>
            </a:r>
            <a:br/>
            <a:r>
              <a:t>În faţa Ta, Doamne, să ne închinăm,</a:t>
            </a:r>
            <a:br/>
            <a:r>
              <a:t>Te lăudăm şi Îţi cântăm, căci ai Tăi suntem.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