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 Nume minunat,</a:t>
            </a:r>
            <a:br/>
            <a:r>
              <a:t>Ce Nume minunat,</a:t>
            </a:r>
            <a:br/>
            <a:r>
              <a:t>Ce Nume minunat este Isus!</a:t>
            </a:r>
            <a:br/>
            <a:r>
              <a:t>El este Domnul meu,</a:t>
            </a:r>
            <a:br/>
            <a:r>
              <a:t>A toate Creator,</a:t>
            </a:r>
            <a:br/>
            <a:r>
              <a:t>Ce Nume minunat este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e Păstorul,</a:t>
            </a:r>
            <a:br/>
            <a:r>
              <a:t>E Stânca cea tare,</a:t>
            </a:r>
            <a:br/>
            <a:r>
              <a:t>Atotputernic e!</a:t>
            </a:r>
            <a:br/>
            <a:r>
              <a:t>Să­I dăm cinstire,</a:t>
            </a:r>
            <a:br/>
            <a:r>
              <a:t>slavă, mărire.</a:t>
            </a:r>
            <a:br/>
            <a:r>
              <a:t>Ce Nume minunat este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Numele Domnului,</a:t>
            </a:r>
            <a:br/>
            <a:r>
              <a:t>Numele Domnului,</a:t>
            </a:r>
            <a:br/>
            <a:r>
              <a:t>Numele Domnului e minunat.</a:t>
            </a:r>
            <a:br/>
            <a:r>
              <a:t>Numele Domnului,</a:t>
            </a:r>
            <a:br/>
            <a:r>
              <a:t>Al Salvatorului,</a:t>
            </a:r>
            <a:br/>
            <a:r>
              <a:t>Numele Domnului e minunat.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e iubirea,</a:t>
            </a:r>
            <a:br/>
            <a:r>
              <a:t>El e mântuirea,</a:t>
            </a:r>
            <a:br/>
            <a:r>
              <a:t>El e lumina mea!</a:t>
            </a:r>
            <a:br/>
            <a:r>
              <a:t>Lui mă voi închina</a:t>
            </a:r>
            <a:br/>
            <a:r>
              <a:t>Întreagă viaţa mea,</a:t>
            </a:r>
            <a:br/>
            <a:r>
              <a:t>Numele lui Isus e minunat!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