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minunat e Dumnezeu!</a:t>
            </a:r>
            <a:br/>
            <a:r>
              <a:t>/: El toate le-a creat cu măiestrie</a:t>
            </a:r>
            <a:br/>
            <a:r>
              <a:t>Cu-atâta drag și-atâta dibăcie</a:t>
            </a:r>
            <a:br/>
            <a:r>
              <a:t>De la impunătoarea galaxie</a:t>
            </a:r>
            <a:br/>
            <a:r>
              <a:t>Și până la minusculul nucleu: 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minunat e Dumnezeu</a:t>
            </a:r>
            <a:br/>
            <a:r>
              <a:t>/: El nu S-a limitat în timp și sferă</a:t>
            </a:r>
            <a:br/>
            <a:r>
              <a:t>Și trece peste-a logicii frontieră</a:t>
            </a:r>
            <a:br/>
            <a:r>
              <a:t>Să dea răspuns acelor ce-I aderă</a:t>
            </a:r>
            <a:br/>
            <a:r>
              <a:t>În al iubirii Sale apogeu: 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minunat e Dumnezeu</a:t>
            </a:r>
            <a:br/>
            <a:r>
              <a:t>/: Deși e Suveran în întregime</a:t>
            </a:r>
            <a:br/>
            <a:r>
              <a:t>El ne-a iubit pe mine și pe tine</a:t>
            </a:r>
            <a:br/>
            <a:r>
              <a:t>Și-ntreaga lume dându-se pe Sine</a:t>
            </a:r>
            <a:br/>
            <a:r>
              <a:t>Prin Fiul Său născut din neam evreu: 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minunat e Dumnezeu</a:t>
            </a:r>
            <a:br/>
            <a:r>
              <a:t>/: El ține-n mână soarele și luna</a:t>
            </a:r>
            <a:br/>
            <a:r>
              <a:t>Și stelele Îi pun pe cap cununa</a:t>
            </a:r>
            <a:br/>
            <a:r>
              <a:t>Doar prin Isus cu El noi vom fi una</a:t>
            </a:r>
            <a:br/>
            <a:r>
              <a:t>Când vom ajunge sus în Empireu: 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