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Cu Tine îmi încep cântarea,</a:t>
            </a:r>
            <a:br/>
            <a:r>
              <a:t>cu adevărul Tău etern,</a:t>
            </a:r>
            <a:br/>
            <a:r>
              <a:t>'naintea Ta, Stăpâne, Doamne,</a:t>
            </a:r>
            <a:br/>
            <a:r>
              <a:t>cu umilință mă prostern.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Să-ncep cu Tine,</a:t>
            </a:r>
            <a:br/>
            <a:r>
              <a:t>să-ncep cu Tine</a:t>
            </a:r>
            <a:br/>
            <a:r>
              <a:t>gândirea mea,</a:t>
            </a:r>
            <a:br/>
            <a:r>
              <a:t>vorbirea mea,</a:t>
            </a:r>
            <a:br/>
            <a:r>
              <a:t>cântarea mea,</a:t>
            </a:r>
            <a:br/>
            <a:r>
              <a:t>și viața mea!</a:t>
            </a:r>
            <a:br/>
            <a:r>
              <a:t>O, Domnul meu, să-ncep cu Tine,</a:t>
            </a:r>
            <a:br/>
            <a:r>
              <a:t>ca toate-a mele laudă să-Ți dea!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Cu Tine îmi încep și ziua,</a:t>
            </a:r>
            <a:br/>
            <a:r>
              <a:t>cu Tine-apoi vreau s-o sfârșesc,</a:t>
            </a:r>
            <a:br/>
            <a:r>
              <a:t>să pot trăi privind spre Tine,</a:t>
            </a:r>
            <a:br/>
            <a:r>
              <a:t>ca-n tot ce fac să Te slăvesc!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Cu Tine îmi încep întruna</a:t>
            </a:r>
            <a:br/>
            <a:r>
              <a:t>gândirea și vorbirea mea,</a:t>
            </a:r>
            <a:br/>
            <a:r>
              <a:t>și-orice mișcare-a vieții mele,</a:t>
            </a:r>
            <a:br/>
            <a:r>
              <a:t>să poată laudă să-Ți dea!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Cu Tine să-mi încep eu toate,</a:t>
            </a:r>
            <a:br/>
            <a:r>
              <a:t>izvor la toate Tu să fii,</a:t>
            </a:r>
            <a:br/>
            <a:r>
              <a:t>pe Tine, Doamne, să Te-nalțe</a:t>
            </a:r>
            <a:br/>
            <a:r>
              <a:t>cu foc acum și-n veșnicii!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